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F74E53-22F6-4083-80F6-96A2233A1879}" v="2" dt="2023-10-24T08:53:51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foasky-my.sharepoint.com/personal/nika_foa_dk/Documents/Hold%20fast%20i%20jobbet/Afskedssager%20i%20FOA%20SOS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r>
              <a:rPr lang="en-US"/>
              <a:t>Andel sager fordelt på emne</a:t>
            </a:r>
          </a:p>
        </c:rich>
      </c:tx>
      <c:layout>
        <c:manualLayout>
          <c:xMode val="edge"/>
          <c:yMode val="edge"/>
          <c:x val="0.28284768125340709"/>
          <c:y val="0.92220647783487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da-DK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'[Afskedssager i FOA SOSU.xlsx]Alle kommuner i FOA SOSU'!$B$91</c:f>
              <c:strCache>
                <c:ptCount val="1"/>
                <c:pt idx="0">
                  <c:v>Antal sager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4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9ED-4B85-B9C0-F2BC7ABD7FA6}"/>
              </c:ext>
            </c:extLst>
          </c:dPt>
          <c:dPt>
            <c:idx val="1"/>
            <c:bubble3D val="0"/>
            <c:spPr>
              <a:solidFill>
                <a:schemeClr val="accent1">
                  <a:tint val="6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9ED-4B85-B9C0-F2BC7ABD7FA6}"/>
              </c:ext>
            </c:extLst>
          </c:dPt>
          <c:dPt>
            <c:idx val="2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9ED-4B85-B9C0-F2BC7ABD7FA6}"/>
              </c:ext>
            </c:extLst>
          </c:dPt>
          <c:dPt>
            <c:idx val="3"/>
            <c:bubble3D val="0"/>
            <c:spPr>
              <a:solidFill>
                <a:schemeClr val="accent1">
                  <a:tint val="93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9ED-4B85-B9C0-F2BC7ABD7FA6}"/>
              </c:ext>
            </c:extLst>
          </c:dPt>
          <c:dPt>
            <c:idx val="4"/>
            <c:bubble3D val="0"/>
            <c:spPr>
              <a:solidFill>
                <a:schemeClr val="accent1">
                  <a:shade val="9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9ED-4B85-B9C0-F2BC7ABD7FA6}"/>
              </c:ext>
            </c:extLst>
          </c:dPt>
          <c:dPt>
            <c:idx val="5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9ED-4B85-B9C0-F2BC7ABD7FA6}"/>
              </c:ext>
            </c:extLst>
          </c:dPt>
          <c:dPt>
            <c:idx val="6"/>
            <c:bubble3D val="0"/>
            <c:spPr>
              <a:solidFill>
                <a:schemeClr val="accent1">
                  <a:shade val="61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9ED-4B85-B9C0-F2BC7ABD7FA6}"/>
              </c:ext>
            </c:extLst>
          </c:dPt>
          <c:dPt>
            <c:idx val="7"/>
            <c:bubble3D val="0"/>
            <c:spPr>
              <a:solidFill>
                <a:schemeClr val="accent1">
                  <a:shade val="4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9ED-4B85-B9C0-F2BC7ABD7FA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  <a:cs typeface="+mn-cs"/>
                    </a:defRPr>
                  </a:pPr>
                  <a:endParaRPr lang="da-D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B9ED-4B85-B9C0-F2BC7ABD7FA6}"/>
                </c:ext>
              </c:extLst>
            </c:dLbl>
            <c:dLbl>
              <c:idx val="1"/>
              <c:layout>
                <c:manualLayout>
                  <c:x val="-2.8959439454705155E-2"/>
                  <c:y val="1.28084233032619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  <a:cs typeface="+mn-cs"/>
                    </a:defRPr>
                  </a:pPr>
                  <a:endParaRPr lang="da-D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B9ED-4B85-B9C0-F2BC7ABD7FA6}"/>
                </c:ext>
              </c:extLst>
            </c:dLbl>
            <c:dLbl>
              <c:idx val="2"/>
              <c:layout>
                <c:manualLayout>
                  <c:x val="-2.509818086074447E-2"/>
                  <c:y val="-1.28084233032621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  <a:cs typeface="+mn-cs"/>
                    </a:defRPr>
                  </a:pPr>
                  <a:endParaRPr lang="da-D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B9ED-4B85-B9C0-F2BC7ABD7FA6}"/>
                </c:ext>
              </c:extLst>
            </c:dLbl>
            <c:dLbl>
              <c:idx val="3"/>
              <c:layout>
                <c:manualLayout>
                  <c:x val="-7.5294542582233406E-2"/>
                  <c:y val="1.02467386426096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  <a:cs typeface="+mn-cs"/>
                    </a:defRPr>
                  </a:pPr>
                  <a:endParaRPr lang="da-D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B9ED-4B85-B9C0-F2BC7ABD7FA6}"/>
                </c:ext>
              </c:extLst>
            </c:dLbl>
            <c:dLbl>
              <c:idx val="4"/>
              <c:layout>
                <c:manualLayout>
                  <c:x val="-7.5294542582233406E-2"/>
                  <c:y val="-2.30551619458718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  <a:cs typeface="+mn-cs"/>
                    </a:defRPr>
                  </a:pPr>
                  <a:endParaRPr lang="da-D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921596992231579"/>
                      <c:h val="0.102472227404983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B9ED-4B85-B9C0-F2BC7ABD7FA6}"/>
                </c:ext>
              </c:extLst>
            </c:dLbl>
            <c:dLbl>
              <c:idx val="5"/>
              <c:layout>
                <c:manualLayout>
                  <c:x val="2.8959439454705155E-2"/>
                  <c:y val="-2.04934772852193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  <a:cs typeface="+mn-cs"/>
                    </a:defRPr>
                  </a:pPr>
                  <a:endParaRPr lang="da-D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B9ED-4B85-B9C0-F2BC7ABD7FA6}"/>
                </c:ext>
              </c:extLst>
            </c:dLbl>
            <c:dLbl>
              <c:idx val="6"/>
              <c:layout>
                <c:manualLayout>
                  <c:x val="0.19925078267919596"/>
                  <c:y val="-4.80894600093113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  <a:cs typeface="+mn-cs"/>
                    </a:defRPr>
                  </a:pPr>
                  <a:endParaRPr lang="da-DK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702467830699316"/>
                      <c:h val="7.0215776548482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B9ED-4B85-B9C0-F2BC7ABD7FA6}"/>
                </c:ext>
              </c:extLst>
            </c:dLbl>
            <c:dLbl>
              <c:idx val="7"/>
              <c:layout>
                <c:manualLayout>
                  <c:x val="0.14479719727352577"/>
                  <c:y val="2.56168466065242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  <a:cs typeface="+mn-cs"/>
                    </a:defRPr>
                  </a:pPr>
                  <a:endParaRPr lang="da-D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F-B9ED-4B85-B9C0-F2BC7ABD7F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da-D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'[Afskedssager i FOA SOSU.xlsx]Alle kommuner i FOA SOSU'!$A$92:$A$99</c:f>
              <c:strCache>
                <c:ptCount val="8"/>
                <c:pt idx="0">
                  <c:v>Sygdom</c:v>
                </c:pt>
                <c:pt idx="1">
                  <c:v>Tavshedsbelagt</c:v>
                </c:pt>
                <c:pt idx="2">
                  <c:v>Bortvisning</c:v>
                </c:pt>
                <c:pt idx="3">
                  <c:v>Adfærd</c:v>
                </c:pt>
                <c:pt idx="4">
                  <c:v>Manglende kvalifikationer</c:v>
                </c:pt>
                <c:pt idx="5">
                  <c:v>Vilkårsændringer</c:v>
                </c:pt>
                <c:pt idx="6">
                  <c:v>Arbejdsmangel/besparelser</c:v>
                </c:pt>
                <c:pt idx="7">
                  <c:v>Andre</c:v>
                </c:pt>
              </c:strCache>
            </c:strRef>
          </c:cat>
          <c:val>
            <c:numRef>
              <c:f>'[Afskedssager i FOA SOSU.xlsx]Alle kommuner i FOA SOSU'!$B$92:$B$99</c:f>
              <c:numCache>
                <c:formatCode>General</c:formatCode>
                <c:ptCount val="8"/>
                <c:pt idx="0">
                  <c:v>153</c:v>
                </c:pt>
                <c:pt idx="1">
                  <c:v>130</c:v>
                </c:pt>
                <c:pt idx="2">
                  <c:v>35</c:v>
                </c:pt>
                <c:pt idx="3">
                  <c:v>15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9ED-4B85-B9C0-F2BC7ABD7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4132D2-E94B-47E8-9735-94B8A344CF15}" type="doc">
      <dgm:prSet loTypeId="urn:microsoft.com/office/officeart/2005/8/layout/hProcess9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da-DK"/>
        </a:p>
      </dgm:t>
    </dgm:pt>
    <dgm:pt modelId="{FDB92F4C-D0B6-41C1-B71C-EA8C54FFA230}">
      <dgm:prSet/>
      <dgm:spPr/>
      <dgm:t>
        <a:bodyPr/>
        <a:lstStyle/>
        <a:p>
          <a:r>
            <a:rPr lang="da-DK" dirty="0"/>
            <a:t>Fastholdelsesindsats Hoved MED niveau 2023</a:t>
          </a:r>
        </a:p>
      </dgm:t>
    </dgm:pt>
    <dgm:pt modelId="{26657F77-7704-4578-AED2-032C68A19B51}" type="parTrans" cxnId="{F0BC7F71-7342-4CE6-9E93-638A575F5D71}">
      <dgm:prSet/>
      <dgm:spPr/>
      <dgm:t>
        <a:bodyPr/>
        <a:lstStyle/>
        <a:p>
          <a:endParaRPr lang="da-DK"/>
        </a:p>
      </dgm:t>
    </dgm:pt>
    <dgm:pt modelId="{DF31CD83-3845-479E-AF56-099FBFCAE1AF}" type="sibTrans" cxnId="{F0BC7F71-7342-4CE6-9E93-638A575F5D71}">
      <dgm:prSet/>
      <dgm:spPr/>
      <dgm:t>
        <a:bodyPr/>
        <a:lstStyle/>
        <a:p>
          <a:endParaRPr lang="da-DK"/>
        </a:p>
      </dgm:t>
    </dgm:pt>
    <dgm:pt modelId="{9073009E-2CFA-4BC5-A14B-013BB4C0C86B}" type="pres">
      <dgm:prSet presAssocID="{E74132D2-E94B-47E8-9735-94B8A344CF15}" presName="CompostProcess" presStyleCnt="0">
        <dgm:presLayoutVars>
          <dgm:dir/>
          <dgm:resizeHandles val="exact"/>
        </dgm:presLayoutVars>
      </dgm:prSet>
      <dgm:spPr/>
    </dgm:pt>
    <dgm:pt modelId="{2133BFA4-4D82-42F9-BC3A-8C63B075EBAE}" type="pres">
      <dgm:prSet presAssocID="{E74132D2-E94B-47E8-9735-94B8A344CF15}" presName="arrow" presStyleLbl="bgShp" presStyleIdx="0" presStyleCnt="1"/>
      <dgm:spPr/>
    </dgm:pt>
    <dgm:pt modelId="{9415C452-7E81-46BF-8202-C3C83D853F60}" type="pres">
      <dgm:prSet presAssocID="{E74132D2-E94B-47E8-9735-94B8A344CF15}" presName="linearProcess" presStyleCnt="0"/>
      <dgm:spPr/>
    </dgm:pt>
    <dgm:pt modelId="{37CBE384-5101-49C7-B985-6565BF682AC2}" type="pres">
      <dgm:prSet presAssocID="{FDB92F4C-D0B6-41C1-B71C-EA8C54FFA230}" presName="textNode" presStyleLbl="node1" presStyleIdx="0" presStyleCnt="1">
        <dgm:presLayoutVars>
          <dgm:bulletEnabled val="1"/>
        </dgm:presLayoutVars>
      </dgm:prSet>
      <dgm:spPr/>
    </dgm:pt>
  </dgm:ptLst>
  <dgm:cxnLst>
    <dgm:cxn modelId="{4F44FD21-82DE-43DA-B94C-1AB33C3A6E86}" type="presOf" srcId="{E74132D2-E94B-47E8-9735-94B8A344CF15}" destId="{9073009E-2CFA-4BC5-A14B-013BB4C0C86B}" srcOrd="0" destOrd="0" presId="urn:microsoft.com/office/officeart/2005/8/layout/hProcess9"/>
    <dgm:cxn modelId="{F0BC7F71-7342-4CE6-9E93-638A575F5D71}" srcId="{E74132D2-E94B-47E8-9735-94B8A344CF15}" destId="{FDB92F4C-D0B6-41C1-B71C-EA8C54FFA230}" srcOrd="0" destOrd="0" parTransId="{26657F77-7704-4578-AED2-032C68A19B51}" sibTransId="{DF31CD83-3845-479E-AF56-099FBFCAE1AF}"/>
    <dgm:cxn modelId="{121A9176-5621-4A90-98B5-4960A55A8184}" type="presOf" srcId="{FDB92F4C-D0B6-41C1-B71C-EA8C54FFA230}" destId="{37CBE384-5101-49C7-B985-6565BF682AC2}" srcOrd="0" destOrd="0" presId="urn:microsoft.com/office/officeart/2005/8/layout/hProcess9"/>
    <dgm:cxn modelId="{C22DF365-F22F-4794-84E6-0F60E6FB1848}" type="presParOf" srcId="{9073009E-2CFA-4BC5-A14B-013BB4C0C86B}" destId="{2133BFA4-4D82-42F9-BC3A-8C63B075EBAE}" srcOrd="0" destOrd="0" presId="urn:microsoft.com/office/officeart/2005/8/layout/hProcess9"/>
    <dgm:cxn modelId="{E634891C-A446-499E-ADA9-FB55E77572F4}" type="presParOf" srcId="{9073009E-2CFA-4BC5-A14B-013BB4C0C86B}" destId="{9415C452-7E81-46BF-8202-C3C83D853F60}" srcOrd="1" destOrd="0" presId="urn:microsoft.com/office/officeart/2005/8/layout/hProcess9"/>
    <dgm:cxn modelId="{8E917FA9-73B3-4A40-8769-D826DBAD0E5B}" type="presParOf" srcId="{9415C452-7E81-46BF-8202-C3C83D853F60}" destId="{37CBE384-5101-49C7-B985-6565BF682AC2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547792-9077-4393-8DD5-11735801CB00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a-DK"/>
        </a:p>
      </dgm:t>
    </dgm:pt>
    <dgm:pt modelId="{F281951E-09EB-4DFA-8C1B-5A1C6746A3C6}">
      <dgm:prSet/>
      <dgm:spPr/>
      <dgm:t>
        <a:bodyPr/>
        <a:lstStyle/>
        <a:p>
          <a:r>
            <a:rPr lang="da-DK" dirty="0"/>
            <a:t>Mål: At få fastholdelse på alle Hoved MED udvalg </a:t>
          </a:r>
        </a:p>
      </dgm:t>
    </dgm:pt>
    <dgm:pt modelId="{CAC2EDAA-B6F7-4D80-8DFA-6EADC89DAA5D}" type="parTrans" cxnId="{A8417677-7388-4D52-BFD2-4900876DCDFA}">
      <dgm:prSet/>
      <dgm:spPr/>
      <dgm:t>
        <a:bodyPr/>
        <a:lstStyle/>
        <a:p>
          <a:endParaRPr lang="da-DK"/>
        </a:p>
      </dgm:t>
    </dgm:pt>
    <dgm:pt modelId="{1C4F01AF-167B-4D7B-8BAD-4DDC28514E42}" type="sibTrans" cxnId="{A8417677-7388-4D52-BFD2-4900876DCDFA}">
      <dgm:prSet/>
      <dgm:spPr/>
      <dgm:t>
        <a:bodyPr/>
        <a:lstStyle/>
        <a:p>
          <a:endParaRPr lang="da-DK"/>
        </a:p>
      </dgm:t>
    </dgm:pt>
    <dgm:pt modelId="{56BFCB0A-346F-4643-A3AF-04B89C96BEE3}">
      <dgm:prSet/>
      <dgm:spPr/>
      <dgm:t>
        <a:bodyPr/>
        <a:lstStyle/>
        <a:p>
          <a:r>
            <a:rPr lang="da-DK" dirty="0"/>
            <a:t>At skaffe flere ressourcer og bedre vilkår til FOAs medlemmer</a:t>
          </a:r>
        </a:p>
      </dgm:t>
    </dgm:pt>
    <dgm:pt modelId="{A5C7D00A-8F27-4AAE-A06A-41DC8C837596}" type="parTrans" cxnId="{5285E85B-CA8D-4E3F-AA8C-55B297B90B4B}">
      <dgm:prSet/>
      <dgm:spPr/>
      <dgm:t>
        <a:bodyPr/>
        <a:lstStyle/>
        <a:p>
          <a:endParaRPr lang="da-DK"/>
        </a:p>
      </dgm:t>
    </dgm:pt>
    <dgm:pt modelId="{8BB60E85-7AC0-4834-B49D-B68DC1D3C9C0}" type="sibTrans" cxnId="{5285E85B-CA8D-4E3F-AA8C-55B297B90B4B}">
      <dgm:prSet/>
      <dgm:spPr/>
      <dgm:t>
        <a:bodyPr/>
        <a:lstStyle/>
        <a:p>
          <a:endParaRPr lang="da-DK"/>
        </a:p>
      </dgm:t>
    </dgm:pt>
    <dgm:pt modelId="{AE841755-7791-48B3-8DA4-1F5A21AFFFFE}">
      <dgm:prSet/>
      <dgm:spPr/>
      <dgm:t>
        <a:bodyPr/>
        <a:lstStyle/>
        <a:p>
          <a:r>
            <a:rPr lang="da-DK"/>
            <a:t>At ændre mindset omkring fastholdelse og viden om fastholdelse i alle led af organisationen</a:t>
          </a:r>
          <a:endParaRPr lang="da-DK" dirty="0"/>
        </a:p>
      </dgm:t>
    </dgm:pt>
    <dgm:pt modelId="{1F20610E-11EB-4BDE-9EE0-F582F9A9D841}" type="parTrans" cxnId="{B8BAE665-362A-41CD-B6AD-4368F07CEC82}">
      <dgm:prSet/>
      <dgm:spPr/>
      <dgm:t>
        <a:bodyPr/>
        <a:lstStyle/>
        <a:p>
          <a:endParaRPr lang="da-DK"/>
        </a:p>
      </dgm:t>
    </dgm:pt>
    <dgm:pt modelId="{AABDB11A-045A-48BD-A6F9-A6AF6876ACD9}" type="sibTrans" cxnId="{B8BAE665-362A-41CD-B6AD-4368F07CEC82}">
      <dgm:prSet/>
      <dgm:spPr/>
      <dgm:t>
        <a:bodyPr/>
        <a:lstStyle/>
        <a:p>
          <a:endParaRPr lang="da-DK"/>
        </a:p>
      </dgm:t>
    </dgm:pt>
    <dgm:pt modelId="{FF2EC8F5-6F55-46DA-810C-7E78A0FDA995}" type="pres">
      <dgm:prSet presAssocID="{B7547792-9077-4393-8DD5-11735801CB00}" presName="outerComposite" presStyleCnt="0">
        <dgm:presLayoutVars>
          <dgm:chMax val="5"/>
          <dgm:dir/>
          <dgm:resizeHandles val="exact"/>
        </dgm:presLayoutVars>
      </dgm:prSet>
      <dgm:spPr/>
    </dgm:pt>
    <dgm:pt modelId="{3A9AED8D-D475-48A7-823F-53B49134C0A7}" type="pres">
      <dgm:prSet presAssocID="{B7547792-9077-4393-8DD5-11735801CB00}" presName="dummyMaxCanvas" presStyleCnt="0">
        <dgm:presLayoutVars/>
      </dgm:prSet>
      <dgm:spPr/>
    </dgm:pt>
    <dgm:pt modelId="{DB1FF816-0E8F-47D0-A83C-3EA08A2D33EB}" type="pres">
      <dgm:prSet presAssocID="{B7547792-9077-4393-8DD5-11735801CB00}" presName="ThreeNodes_1" presStyleLbl="node1" presStyleIdx="0" presStyleCnt="3">
        <dgm:presLayoutVars>
          <dgm:bulletEnabled val="1"/>
        </dgm:presLayoutVars>
      </dgm:prSet>
      <dgm:spPr/>
    </dgm:pt>
    <dgm:pt modelId="{717BF126-F8AE-4F33-A390-148871E6B299}" type="pres">
      <dgm:prSet presAssocID="{B7547792-9077-4393-8DD5-11735801CB00}" presName="ThreeNodes_2" presStyleLbl="node1" presStyleIdx="1" presStyleCnt="3">
        <dgm:presLayoutVars>
          <dgm:bulletEnabled val="1"/>
        </dgm:presLayoutVars>
      </dgm:prSet>
      <dgm:spPr/>
    </dgm:pt>
    <dgm:pt modelId="{3DC8C8C9-CF4A-4612-A9DC-45F81893ACE6}" type="pres">
      <dgm:prSet presAssocID="{B7547792-9077-4393-8DD5-11735801CB00}" presName="ThreeNodes_3" presStyleLbl="node1" presStyleIdx="2" presStyleCnt="3">
        <dgm:presLayoutVars>
          <dgm:bulletEnabled val="1"/>
        </dgm:presLayoutVars>
      </dgm:prSet>
      <dgm:spPr/>
    </dgm:pt>
    <dgm:pt modelId="{994187F3-638F-46BA-B9D2-FA3261394CC5}" type="pres">
      <dgm:prSet presAssocID="{B7547792-9077-4393-8DD5-11735801CB00}" presName="ThreeConn_1-2" presStyleLbl="fgAccFollowNode1" presStyleIdx="0" presStyleCnt="2">
        <dgm:presLayoutVars>
          <dgm:bulletEnabled val="1"/>
        </dgm:presLayoutVars>
      </dgm:prSet>
      <dgm:spPr/>
    </dgm:pt>
    <dgm:pt modelId="{096800B0-E7FB-48AB-BD62-1834372BC9C7}" type="pres">
      <dgm:prSet presAssocID="{B7547792-9077-4393-8DD5-11735801CB00}" presName="ThreeConn_2-3" presStyleLbl="fgAccFollowNode1" presStyleIdx="1" presStyleCnt="2">
        <dgm:presLayoutVars>
          <dgm:bulletEnabled val="1"/>
        </dgm:presLayoutVars>
      </dgm:prSet>
      <dgm:spPr/>
    </dgm:pt>
    <dgm:pt modelId="{199B0328-B65D-4E10-ABF5-3566D676EDEF}" type="pres">
      <dgm:prSet presAssocID="{B7547792-9077-4393-8DD5-11735801CB00}" presName="ThreeNodes_1_text" presStyleLbl="node1" presStyleIdx="2" presStyleCnt="3">
        <dgm:presLayoutVars>
          <dgm:bulletEnabled val="1"/>
        </dgm:presLayoutVars>
      </dgm:prSet>
      <dgm:spPr/>
    </dgm:pt>
    <dgm:pt modelId="{DF55FD87-DB4E-43D3-8938-30DC6B392EE5}" type="pres">
      <dgm:prSet presAssocID="{B7547792-9077-4393-8DD5-11735801CB00}" presName="ThreeNodes_2_text" presStyleLbl="node1" presStyleIdx="2" presStyleCnt="3">
        <dgm:presLayoutVars>
          <dgm:bulletEnabled val="1"/>
        </dgm:presLayoutVars>
      </dgm:prSet>
      <dgm:spPr/>
    </dgm:pt>
    <dgm:pt modelId="{96AF371C-B145-4845-B44F-B762E7F3211E}" type="pres">
      <dgm:prSet presAssocID="{B7547792-9077-4393-8DD5-11735801CB0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9C4B531-3B0B-4EA8-AB05-4EEB9F4B7032}" type="presOf" srcId="{F281951E-09EB-4DFA-8C1B-5A1C6746A3C6}" destId="{DB1FF816-0E8F-47D0-A83C-3EA08A2D33EB}" srcOrd="0" destOrd="0" presId="urn:microsoft.com/office/officeart/2005/8/layout/vProcess5"/>
    <dgm:cxn modelId="{5285E85B-CA8D-4E3F-AA8C-55B297B90B4B}" srcId="{B7547792-9077-4393-8DD5-11735801CB00}" destId="{56BFCB0A-346F-4643-A3AF-04B89C96BEE3}" srcOrd="2" destOrd="0" parTransId="{A5C7D00A-8F27-4AAE-A06A-41DC8C837596}" sibTransId="{8BB60E85-7AC0-4834-B49D-B68DC1D3C9C0}"/>
    <dgm:cxn modelId="{B8BAE665-362A-41CD-B6AD-4368F07CEC82}" srcId="{B7547792-9077-4393-8DD5-11735801CB00}" destId="{AE841755-7791-48B3-8DA4-1F5A21AFFFFE}" srcOrd="1" destOrd="0" parTransId="{1F20610E-11EB-4BDE-9EE0-F582F9A9D841}" sibTransId="{AABDB11A-045A-48BD-A6F9-A6AF6876ACD9}"/>
    <dgm:cxn modelId="{A8417677-7388-4D52-BFD2-4900876DCDFA}" srcId="{B7547792-9077-4393-8DD5-11735801CB00}" destId="{F281951E-09EB-4DFA-8C1B-5A1C6746A3C6}" srcOrd="0" destOrd="0" parTransId="{CAC2EDAA-B6F7-4D80-8DFA-6EADC89DAA5D}" sibTransId="{1C4F01AF-167B-4D7B-8BAD-4DDC28514E42}"/>
    <dgm:cxn modelId="{1CBD5688-F0EF-4A17-96E1-EF7F4D6D97F4}" type="presOf" srcId="{AABDB11A-045A-48BD-A6F9-A6AF6876ACD9}" destId="{096800B0-E7FB-48AB-BD62-1834372BC9C7}" srcOrd="0" destOrd="0" presId="urn:microsoft.com/office/officeart/2005/8/layout/vProcess5"/>
    <dgm:cxn modelId="{2EB665AC-0C55-4402-A1A7-8AC08D0CECF7}" type="presOf" srcId="{56BFCB0A-346F-4643-A3AF-04B89C96BEE3}" destId="{3DC8C8C9-CF4A-4612-A9DC-45F81893ACE6}" srcOrd="0" destOrd="0" presId="urn:microsoft.com/office/officeart/2005/8/layout/vProcess5"/>
    <dgm:cxn modelId="{3F3951BD-B408-4181-A182-CE67E9792DDD}" type="presOf" srcId="{56BFCB0A-346F-4643-A3AF-04B89C96BEE3}" destId="{96AF371C-B145-4845-B44F-B762E7F3211E}" srcOrd="1" destOrd="0" presId="urn:microsoft.com/office/officeart/2005/8/layout/vProcess5"/>
    <dgm:cxn modelId="{299F6BC6-116F-4F20-8F39-C8051B197A34}" type="presOf" srcId="{B7547792-9077-4393-8DD5-11735801CB00}" destId="{FF2EC8F5-6F55-46DA-810C-7E78A0FDA995}" srcOrd="0" destOrd="0" presId="urn:microsoft.com/office/officeart/2005/8/layout/vProcess5"/>
    <dgm:cxn modelId="{00D9C3C6-3135-4194-B1B8-6632CD228267}" type="presOf" srcId="{AE841755-7791-48B3-8DA4-1F5A21AFFFFE}" destId="{DF55FD87-DB4E-43D3-8938-30DC6B392EE5}" srcOrd="1" destOrd="0" presId="urn:microsoft.com/office/officeart/2005/8/layout/vProcess5"/>
    <dgm:cxn modelId="{3A0123CA-051F-4B9B-8E75-A0DD3F630C3B}" type="presOf" srcId="{1C4F01AF-167B-4D7B-8BAD-4DDC28514E42}" destId="{994187F3-638F-46BA-B9D2-FA3261394CC5}" srcOrd="0" destOrd="0" presId="urn:microsoft.com/office/officeart/2005/8/layout/vProcess5"/>
    <dgm:cxn modelId="{F85C9BCF-079F-40EA-9D37-957DB46F6E21}" type="presOf" srcId="{F281951E-09EB-4DFA-8C1B-5A1C6746A3C6}" destId="{199B0328-B65D-4E10-ABF5-3566D676EDEF}" srcOrd="1" destOrd="0" presId="urn:microsoft.com/office/officeart/2005/8/layout/vProcess5"/>
    <dgm:cxn modelId="{7E4245D5-CEA4-4448-BD25-18D740581794}" type="presOf" srcId="{AE841755-7791-48B3-8DA4-1F5A21AFFFFE}" destId="{717BF126-F8AE-4F33-A390-148871E6B299}" srcOrd="0" destOrd="0" presId="urn:microsoft.com/office/officeart/2005/8/layout/vProcess5"/>
    <dgm:cxn modelId="{28FC2509-9F05-4805-BAF3-8F2F23DDB20E}" type="presParOf" srcId="{FF2EC8F5-6F55-46DA-810C-7E78A0FDA995}" destId="{3A9AED8D-D475-48A7-823F-53B49134C0A7}" srcOrd="0" destOrd="0" presId="urn:microsoft.com/office/officeart/2005/8/layout/vProcess5"/>
    <dgm:cxn modelId="{861B0058-56A6-4D7E-98A5-C3752A466237}" type="presParOf" srcId="{FF2EC8F5-6F55-46DA-810C-7E78A0FDA995}" destId="{DB1FF816-0E8F-47D0-A83C-3EA08A2D33EB}" srcOrd="1" destOrd="0" presId="urn:microsoft.com/office/officeart/2005/8/layout/vProcess5"/>
    <dgm:cxn modelId="{CD05E382-47AD-44E2-AFF1-CD86B7FB351E}" type="presParOf" srcId="{FF2EC8F5-6F55-46DA-810C-7E78A0FDA995}" destId="{717BF126-F8AE-4F33-A390-148871E6B299}" srcOrd="2" destOrd="0" presId="urn:microsoft.com/office/officeart/2005/8/layout/vProcess5"/>
    <dgm:cxn modelId="{130808FA-A503-4897-A8F2-D1FADFC8BD7F}" type="presParOf" srcId="{FF2EC8F5-6F55-46DA-810C-7E78A0FDA995}" destId="{3DC8C8C9-CF4A-4612-A9DC-45F81893ACE6}" srcOrd="3" destOrd="0" presId="urn:microsoft.com/office/officeart/2005/8/layout/vProcess5"/>
    <dgm:cxn modelId="{7B4769C8-59C6-4CE0-82E7-61130BBBD9E3}" type="presParOf" srcId="{FF2EC8F5-6F55-46DA-810C-7E78A0FDA995}" destId="{994187F3-638F-46BA-B9D2-FA3261394CC5}" srcOrd="4" destOrd="0" presId="urn:microsoft.com/office/officeart/2005/8/layout/vProcess5"/>
    <dgm:cxn modelId="{E59605B0-F60F-4FB3-8F65-3B8E728B671E}" type="presParOf" srcId="{FF2EC8F5-6F55-46DA-810C-7E78A0FDA995}" destId="{096800B0-E7FB-48AB-BD62-1834372BC9C7}" srcOrd="5" destOrd="0" presId="urn:microsoft.com/office/officeart/2005/8/layout/vProcess5"/>
    <dgm:cxn modelId="{42A77D41-8B6F-4862-B254-D124F4ABFA12}" type="presParOf" srcId="{FF2EC8F5-6F55-46DA-810C-7E78A0FDA995}" destId="{199B0328-B65D-4E10-ABF5-3566D676EDEF}" srcOrd="6" destOrd="0" presId="urn:microsoft.com/office/officeart/2005/8/layout/vProcess5"/>
    <dgm:cxn modelId="{42B8A9D9-39DE-4B9E-927B-E95ADBC94880}" type="presParOf" srcId="{FF2EC8F5-6F55-46DA-810C-7E78A0FDA995}" destId="{DF55FD87-DB4E-43D3-8938-30DC6B392EE5}" srcOrd="7" destOrd="0" presId="urn:microsoft.com/office/officeart/2005/8/layout/vProcess5"/>
    <dgm:cxn modelId="{264E5D7E-70B8-45A2-B356-28E91A401D00}" type="presParOf" srcId="{FF2EC8F5-6F55-46DA-810C-7E78A0FDA995}" destId="{96AF371C-B145-4845-B44F-B762E7F3211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47839F-DE01-4F9F-8B82-59196FF9C7FE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da-DK"/>
        </a:p>
      </dgm:t>
    </dgm:pt>
    <dgm:pt modelId="{476F8F29-D750-4EF5-B8A7-BDDAA49BBE72}">
      <dgm:prSet/>
      <dgm:spPr/>
      <dgm:t>
        <a:bodyPr/>
        <a:lstStyle/>
        <a:p>
          <a:r>
            <a:rPr lang="da-DK"/>
            <a:t>Top (Hoved MED)</a:t>
          </a:r>
        </a:p>
      </dgm:t>
    </dgm:pt>
    <dgm:pt modelId="{E507CAEB-EEB5-4180-A9F9-A6C1B4F7BD97}" type="parTrans" cxnId="{5C01B966-EEC0-4D8C-B8B6-CC6E0C1E9A37}">
      <dgm:prSet/>
      <dgm:spPr/>
      <dgm:t>
        <a:bodyPr/>
        <a:lstStyle/>
        <a:p>
          <a:endParaRPr lang="da-DK"/>
        </a:p>
      </dgm:t>
    </dgm:pt>
    <dgm:pt modelId="{1EC4C7C2-0DBE-4262-8232-A3FDED491CC6}" type="sibTrans" cxnId="{5C01B966-EEC0-4D8C-B8B6-CC6E0C1E9A37}">
      <dgm:prSet/>
      <dgm:spPr/>
      <dgm:t>
        <a:bodyPr/>
        <a:lstStyle/>
        <a:p>
          <a:endParaRPr lang="da-DK"/>
        </a:p>
      </dgm:t>
    </dgm:pt>
    <dgm:pt modelId="{CD74DA6C-69EF-4FE3-8D09-996F16C4F13A}">
      <dgm:prSet/>
      <dgm:spPr/>
      <dgm:t>
        <a:bodyPr/>
        <a:lstStyle/>
        <a:p>
          <a:r>
            <a:rPr lang="da-DK"/>
            <a:t>Sag på dagsordenen, sagsfremstilling med gode økonomiske argumentr</a:t>
          </a:r>
        </a:p>
      </dgm:t>
    </dgm:pt>
    <dgm:pt modelId="{996E93A0-18BE-4AAB-9B44-BF7C026C26FB}" type="parTrans" cxnId="{A1A8B598-FB13-4E0B-BBA3-DAF8F3FD7924}">
      <dgm:prSet/>
      <dgm:spPr/>
      <dgm:t>
        <a:bodyPr/>
        <a:lstStyle/>
        <a:p>
          <a:endParaRPr lang="da-DK"/>
        </a:p>
      </dgm:t>
    </dgm:pt>
    <dgm:pt modelId="{65CA09DB-5529-4FD2-8F75-2DD91D26E4D9}" type="sibTrans" cxnId="{A1A8B598-FB13-4E0B-BBA3-DAF8F3FD7924}">
      <dgm:prSet/>
      <dgm:spPr/>
      <dgm:t>
        <a:bodyPr/>
        <a:lstStyle/>
        <a:p>
          <a:endParaRPr lang="da-DK"/>
        </a:p>
      </dgm:t>
    </dgm:pt>
    <dgm:pt modelId="{7A9FC53A-0367-40CA-906D-691A4D986E9C}">
      <dgm:prSet/>
      <dgm:spPr/>
      <dgm:t>
        <a:bodyPr/>
        <a:lstStyle/>
        <a:p>
          <a:r>
            <a:rPr lang="da-DK"/>
            <a:t>Strategi</a:t>
          </a:r>
        </a:p>
      </dgm:t>
    </dgm:pt>
    <dgm:pt modelId="{341A4AFB-C8A6-44F0-98BD-03DA1770F412}" type="parTrans" cxnId="{7EBE2CF0-2197-4E31-919C-7B101D5B1732}">
      <dgm:prSet/>
      <dgm:spPr/>
      <dgm:t>
        <a:bodyPr/>
        <a:lstStyle/>
        <a:p>
          <a:endParaRPr lang="da-DK"/>
        </a:p>
      </dgm:t>
    </dgm:pt>
    <dgm:pt modelId="{5CEE69D0-4E06-4F40-8344-183E85ECBB40}" type="sibTrans" cxnId="{7EBE2CF0-2197-4E31-919C-7B101D5B1732}">
      <dgm:prSet/>
      <dgm:spPr/>
      <dgm:t>
        <a:bodyPr/>
        <a:lstStyle/>
        <a:p>
          <a:endParaRPr lang="da-DK"/>
        </a:p>
      </dgm:t>
    </dgm:pt>
    <dgm:pt modelId="{99EB2BC1-D7B1-4B3E-8265-4149983B4D23}">
      <dgm:prSet/>
      <dgm:spPr/>
      <dgm:t>
        <a:bodyPr/>
        <a:lstStyle/>
        <a:p>
          <a:r>
            <a:rPr lang="da-DK" dirty="0"/>
            <a:t>Ressourcer</a:t>
          </a:r>
        </a:p>
      </dgm:t>
    </dgm:pt>
    <dgm:pt modelId="{EC681845-024D-4938-A41C-F4054FB8B23F}" type="parTrans" cxnId="{B4EFEF91-46D2-418B-9E42-F256DBB91FAE}">
      <dgm:prSet/>
      <dgm:spPr/>
      <dgm:t>
        <a:bodyPr/>
        <a:lstStyle/>
        <a:p>
          <a:endParaRPr lang="da-DK"/>
        </a:p>
      </dgm:t>
    </dgm:pt>
    <dgm:pt modelId="{152FDC2B-CAFA-4230-9653-9EB1BCB0A547}" type="sibTrans" cxnId="{B4EFEF91-46D2-418B-9E42-F256DBB91FAE}">
      <dgm:prSet/>
      <dgm:spPr/>
      <dgm:t>
        <a:bodyPr/>
        <a:lstStyle/>
        <a:p>
          <a:endParaRPr lang="da-DK"/>
        </a:p>
      </dgm:t>
    </dgm:pt>
    <dgm:pt modelId="{FADD2A8C-88FA-4CDD-9205-011753BABF46}">
      <dgm:prSet/>
      <dgm:spPr/>
      <dgm:t>
        <a:bodyPr/>
        <a:lstStyle/>
        <a:p>
          <a:r>
            <a:rPr lang="da-DK"/>
            <a:t>Sagsfremstilling</a:t>
          </a:r>
        </a:p>
      </dgm:t>
    </dgm:pt>
    <dgm:pt modelId="{A811607B-BD71-404E-AA14-FADC29174B3C}" type="parTrans" cxnId="{93140EBE-8315-490B-9E1F-6F940B22B418}">
      <dgm:prSet/>
      <dgm:spPr/>
      <dgm:t>
        <a:bodyPr/>
        <a:lstStyle/>
        <a:p>
          <a:endParaRPr lang="da-DK"/>
        </a:p>
      </dgm:t>
    </dgm:pt>
    <dgm:pt modelId="{E618A857-4A9B-45B8-AF6E-70BFCC42E813}" type="sibTrans" cxnId="{93140EBE-8315-490B-9E1F-6F940B22B418}">
      <dgm:prSet/>
      <dgm:spPr/>
      <dgm:t>
        <a:bodyPr/>
        <a:lstStyle/>
        <a:p>
          <a:endParaRPr lang="da-DK"/>
        </a:p>
      </dgm:t>
    </dgm:pt>
    <dgm:pt modelId="{4F8A59C7-8980-4936-8A39-5C571663794E}">
      <dgm:prSet/>
      <dgm:spPr/>
      <dgm:t>
        <a:bodyPr/>
        <a:lstStyle/>
        <a:p>
          <a:r>
            <a:rPr lang="da-DK"/>
            <a:t>Arbejdsplads (AMR, TR, leder)</a:t>
          </a:r>
        </a:p>
      </dgm:t>
    </dgm:pt>
    <dgm:pt modelId="{3F4B3C2A-793B-4215-8CB2-4A94606A0D3D}" type="parTrans" cxnId="{0B22EED2-A276-439C-A8FF-2BF6577D40BF}">
      <dgm:prSet/>
      <dgm:spPr/>
      <dgm:t>
        <a:bodyPr/>
        <a:lstStyle/>
        <a:p>
          <a:endParaRPr lang="da-DK"/>
        </a:p>
      </dgm:t>
    </dgm:pt>
    <dgm:pt modelId="{2DD3C5C6-E981-4870-9E74-B24E1E692768}" type="sibTrans" cxnId="{0B22EED2-A276-439C-A8FF-2BF6577D40BF}">
      <dgm:prSet/>
      <dgm:spPr/>
      <dgm:t>
        <a:bodyPr/>
        <a:lstStyle/>
        <a:p>
          <a:endParaRPr lang="da-DK"/>
        </a:p>
      </dgm:t>
    </dgm:pt>
    <dgm:pt modelId="{DCD285CE-D6E2-426A-817A-1F373D4C04BA}">
      <dgm:prSet/>
      <dgm:spPr/>
      <dgm:t>
        <a:bodyPr/>
        <a:lstStyle/>
        <a:p>
          <a:r>
            <a:rPr lang="da-DK"/>
            <a:t>Samarbejde</a:t>
          </a:r>
        </a:p>
      </dgm:t>
    </dgm:pt>
    <dgm:pt modelId="{8A48D2AA-9E94-41B8-BC33-988C8FC84DE0}" type="parTrans" cxnId="{3804ABED-B045-4A88-9E0B-C40A65F49DEE}">
      <dgm:prSet/>
      <dgm:spPr/>
      <dgm:t>
        <a:bodyPr/>
        <a:lstStyle/>
        <a:p>
          <a:endParaRPr lang="da-DK"/>
        </a:p>
      </dgm:t>
    </dgm:pt>
    <dgm:pt modelId="{464B45B5-76B3-42AF-80FB-01EC5EDF99F8}" type="sibTrans" cxnId="{3804ABED-B045-4A88-9E0B-C40A65F49DEE}">
      <dgm:prSet/>
      <dgm:spPr/>
      <dgm:t>
        <a:bodyPr/>
        <a:lstStyle/>
        <a:p>
          <a:endParaRPr lang="da-DK"/>
        </a:p>
      </dgm:t>
    </dgm:pt>
    <dgm:pt modelId="{65EE1669-D638-429D-8581-0822208A3577}">
      <dgm:prSet/>
      <dgm:spPr/>
      <dgm:t>
        <a:bodyPr/>
        <a:lstStyle/>
        <a:p>
          <a:r>
            <a:rPr lang="da-DK"/>
            <a:t>Processer</a:t>
          </a:r>
        </a:p>
      </dgm:t>
    </dgm:pt>
    <dgm:pt modelId="{D886C905-E164-43AD-828F-A061A8D53D15}" type="parTrans" cxnId="{2B7E925D-BC7E-406B-B383-7932A10CF41D}">
      <dgm:prSet/>
      <dgm:spPr/>
      <dgm:t>
        <a:bodyPr/>
        <a:lstStyle/>
        <a:p>
          <a:endParaRPr lang="da-DK"/>
        </a:p>
      </dgm:t>
    </dgm:pt>
    <dgm:pt modelId="{F73275FF-AD40-4BCC-B17B-C06A35E13CEE}" type="sibTrans" cxnId="{2B7E925D-BC7E-406B-B383-7932A10CF41D}">
      <dgm:prSet/>
      <dgm:spPr/>
      <dgm:t>
        <a:bodyPr/>
        <a:lstStyle/>
        <a:p>
          <a:endParaRPr lang="da-DK"/>
        </a:p>
      </dgm:t>
    </dgm:pt>
    <dgm:pt modelId="{18124843-CB9F-4D07-A58E-3342651BB149}">
      <dgm:prSet/>
      <dgm:spPr/>
      <dgm:t>
        <a:bodyPr/>
        <a:lstStyle/>
        <a:p>
          <a:r>
            <a:rPr lang="da-DK"/>
            <a:t>Retningslinjer</a:t>
          </a:r>
        </a:p>
      </dgm:t>
    </dgm:pt>
    <dgm:pt modelId="{98C2D7BB-6FB5-4C2E-9F39-F45EFD3DC83F}" type="parTrans" cxnId="{441180C0-5D7E-4E04-9017-9B23D76F765D}">
      <dgm:prSet/>
      <dgm:spPr/>
      <dgm:t>
        <a:bodyPr/>
        <a:lstStyle/>
        <a:p>
          <a:endParaRPr lang="da-DK"/>
        </a:p>
      </dgm:t>
    </dgm:pt>
    <dgm:pt modelId="{E26EE3E1-878F-467C-AAA2-2C1A0BD65C37}" type="sibTrans" cxnId="{441180C0-5D7E-4E04-9017-9B23D76F765D}">
      <dgm:prSet/>
      <dgm:spPr/>
      <dgm:t>
        <a:bodyPr/>
        <a:lstStyle/>
        <a:p>
          <a:endParaRPr lang="da-DK"/>
        </a:p>
      </dgm:t>
    </dgm:pt>
    <dgm:pt modelId="{47A1D84F-59D8-4BE9-A781-CACE6EC76FBB}">
      <dgm:prSet/>
      <dgm:spPr/>
      <dgm:t>
        <a:bodyPr/>
        <a:lstStyle/>
        <a:p>
          <a:r>
            <a:rPr lang="da-DK"/>
            <a:t>Individuelt</a:t>
          </a:r>
        </a:p>
      </dgm:t>
    </dgm:pt>
    <dgm:pt modelId="{9C11AAF2-07F6-4B04-B599-6D6A4863829B}" type="parTrans" cxnId="{B246AD1E-1CEF-4895-845E-7B5D58150B53}">
      <dgm:prSet/>
      <dgm:spPr/>
      <dgm:t>
        <a:bodyPr/>
        <a:lstStyle/>
        <a:p>
          <a:endParaRPr lang="da-DK"/>
        </a:p>
      </dgm:t>
    </dgm:pt>
    <dgm:pt modelId="{CB6BA007-3816-47C5-8F54-829130BD717C}" type="sibTrans" cxnId="{B246AD1E-1CEF-4895-845E-7B5D58150B53}">
      <dgm:prSet/>
      <dgm:spPr/>
      <dgm:t>
        <a:bodyPr/>
        <a:lstStyle/>
        <a:p>
          <a:endParaRPr lang="da-DK"/>
        </a:p>
      </dgm:t>
    </dgm:pt>
    <dgm:pt modelId="{4383F06D-BE80-45C1-8EAA-51BC55DF4A17}">
      <dgm:prSet/>
      <dgm:spPr/>
      <dgm:t>
        <a:bodyPr/>
        <a:lstStyle/>
        <a:p>
          <a:r>
            <a:rPr lang="da-DK"/>
            <a:t>Viden</a:t>
          </a:r>
        </a:p>
      </dgm:t>
    </dgm:pt>
    <dgm:pt modelId="{850CAC3C-0514-44B8-91C0-7DBADB205CBD}" type="parTrans" cxnId="{45092BD7-7C0B-44BA-9752-62D69D6F75A4}">
      <dgm:prSet/>
      <dgm:spPr/>
      <dgm:t>
        <a:bodyPr/>
        <a:lstStyle/>
        <a:p>
          <a:endParaRPr lang="da-DK"/>
        </a:p>
      </dgm:t>
    </dgm:pt>
    <dgm:pt modelId="{E61E97C4-E0DB-4D83-A037-96F88D7C2798}" type="sibTrans" cxnId="{45092BD7-7C0B-44BA-9752-62D69D6F75A4}">
      <dgm:prSet/>
      <dgm:spPr/>
      <dgm:t>
        <a:bodyPr/>
        <a:lstStyle/>
        <a:p>
          <a:endParaRPr lang="da-DK"/>
        </a:p>
      </dgm:t>
    </dgm:pt>
    <dgm:pt modelId="{063F509D-C273-49E5-8221-69BEB93E316D}">
      <dgm:prSet/>
      <dgm:spPr/>
      <dgm:t>
        <a:bodyPr/>
        <a:lstStyle/>
        <a:p>
          <a:r>
            <a:rPr lang="da-DK"/>
            <a:t>Vejledning/coaching</a:t>
          </a:r>
        </a:p>
      </dgm:t>
    </dgm:pt>
    <dgm:pt modelId="{1D069DBD-24CF-47FA-849A-4665D6684E68}" type="parTrans" cxnId="{E3C43F38-A7B3-47F5-B236-17294B0AA962}">
      <dgm:prSet/>
      <dgm:spPr/>
      <dgm:t>
        <a:bodyPr/>
        <a:lstStyle/>
        <a:p>
          <a:endParaRPr lang="da-DK"/>
        </a:p>
      </dgm:t>
    </dgm:pt>
    <dgm:pt modelId="{595F7D7B-72B9-4A1B-9BB3-97D831C61BF7}" type="sibTrans" cxnId="{E3C43F38-A7B3-47F5-B236-17294B0AA962}">
      <dgm:prSet/>
      <dgm:spPr/>
      <dgm:t>
        <a:bodyPr/>
        <a:lstStyle/>
        <a:p>
          <a:endParaRPr lang="da-DK"/>
        </a:p>
      </dgm:t>
    </dgm:pt>
    <dgm:pt modelId="{7699BAE7-7C4A-4C7F-BD70-547C385E8146}">
      <dgm:prSet/>
      <dgm:spPr/>
      <dgm:t>
        <a:bodyPr/>
        <a:lstStyle/>
        <a:p>
          <a:r>
            <a:rPr lang="da-DK"/>
            <a:t>Personlige strategier</a:t>
          </a:r>
        </a:p>
      </dgm:t>
    </dgm:pt>
    <dgm:pt modelId="{9FD7A968-EA71-43F1-9E56-0A990A2D1009}" type="parTrans" cxnId="{A3295320-8442-484C-9444-74644659E102}">
      <dgm:prSet/>
      <dgm:spPr/>
      <dgm:t>
        <a:bodyPr/>
        <a:lstStyle/>
        <a:p>
          <a:endParaRPr lang="da-DK"/>
        </a:p>
      </dgm:t>
    </dgm:pt>
    <dgm:pt modelId="{43F98F05-CBF4-4A3A-BE00-0425F859F540}" type="sibTrans" cxnId="{A3295320-8442-484C-9444-74644659E102}">
      <dgm:prSet/>
      <dgm:spPr/>
      <dgm:t>
        <a:bodyPr/>
        <a:lstStyle/>
        <a:p>
          <a:endParaRPr lang="da-DK"/>
        </a:p>
      </dgm:t>
    </dgm:pt>
    <dgm:pt modelId="{A5981F43-B1EC-4009-8B5D-383224A3597D}" type="pres">
      <dgm:prSet presAssocID="{3D47839F-DE01-4F9F-8B82-59196FF9C7FE}" presName="linear" presStyleCnt="0">
        <dgm:presLayoutVars>
          <dgm:animLvl val="lvl"/>
          <dgm:resizeHandles val="exact"/>
        </dgm:presLayoutVars>
      </dgm:prSet>
      <dgm:spPr/>
    </dgm:pt>
    <dgm:pt modelId="{29EE80D7-BD8F-4DBC-8F6B-F86585E5BFD1}" type="pres">
      <dgm:prSet presAssocID="{476F8F29-D750-4EF5-B8A7-BDDAA49BBE7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CA09775-AA60-4794-B7BB-9644EF0D2CCD}" type="pres">
      <dgm:prSet presAssocID="{476F8F29-D750-4EF5-B8A7-BDDAA49BBE72}" presName="childText" presStyleLbl="revTx" presStyleIdx="0" presStyleCnt="3">
        <dgm:presLayoutVars>
          <dgm:bulletEnabled val="1"/>
        </dgm:presLayoutVars>
      </dgm:prSet>
      <dgm:spPr/>
    </dgm:pt>
    <dgm:pt modelId="{9D4C134C-C215-422E-AF08-BE0FF5D67CC0}" type="pres">
      <dgm:prSet presAssocID="{4F8A59C7-8980-4936-8A39-5C571663794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329B1EF-DB78-44E4-B2D6-1CAB0370CDC4}" type="pres">
      <dgm:prSet presAssocID="{4F8A59C7-8980-4936-8A39-5C571663794E}" presName="childText" presStyleLbl="revTx" presStyleIdx="1" presStyleCnt="3">
        <dgm:presLayoutVars>
          <dgm:bulletEnabled val="1"/>
        </dgm:presLayoutVars>
      </dgm:prSet>
      <dgm:spPr/>
    </dgm:pt>
    <dgm:pt modelId="{B1201730-3C7B-4B51-A6E4-982C838DCF8D}" type="pres">
      <dgm:prSet presAssocID="{47A1D84F-59D8-4BE9-A781-CACE6EC76FB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C464FA9-BA39-4D63-87C3-A2DA4E7CA7E0}" type="pres">
      <dgm:prSet presAssocID="{47A1D84F-59D8-4BE9-A781-CACE6EC76FB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132A4906-8A0F-48DA-AB60-C646858D964C}" type="presOf" srcId="{7699BAE7-7C4A-4C7F-BD70-547C385E8146}" destId="{7C464FA9-BA39-4D63-87C3-A2DA4E7CA7E0}" srcOrd="0" destOrd="2" presId="urn:microsoft.com/office/officeart/2005/8/layout/vList2"/>
    <dgm:cxn modelId="{B246AD1E-1CEF-4895-845E-7B5D58150B53}" srcId="{3D47839F-DE01-4F9F-8B82-59196FF9C7FE}" destId="{47A1D84F-59D8-4BE9-A781-CACE6EC76FBB}" srcOrd="2" destOrd="0" parTransId="{9C11AAF2-07F6-4B04-B599-6D6A4863829B}" sibTransId="{CB6BA007-3816-47C5-8F54-829130BD717C}"/>
    <dgm:cxn modelId="{7C2B3F1F-BC88-4F4B-9B79-8D2F6840972D}" type="presOf" srcId="{4383F06D-BE80-45C1-8EAA-51BC55DF4A17}" destId="{7C464FA9-BA39-4D63-87C3-A2DA4E7CA7E0}" srcOrd="0" destOrd="0" presId="urn:microsoft.com/office/officeart/2005/8/layout/vList2"/>
    <dgm:cxn modelId="{A3295320-8442-484C-9444-74644659E102}" srcId="{47A1D84F-59D8-4BE9-A781-CACE6EC76FBB}" destId="{7699BAE7-7C4A-4C7F-BD70-547C385E8146}" srcOrd="2" destOrd="0" parTransId="{9FD7A968-EA71-43F1-9E56-0A990A2D1009}" sibTransId="{43F98F05-CBF4-4A3A-BE00-0425F859F540}"/>
    <dgm:cxn modelId="{E3C43F38-A7B3-47F5-B236-17294B0AA962}" srcId="{47A1D84F-59D8-4BE9-A781-CACE6EC76FBB}" destId="{063F509D-C273-49E5-8221-69BEB93E316D}" srcOrd="1" destOrd="0" parTransId="{1D069DBD-24CF-47FA-849A-4665D6684E68}" sibTransId="{595F7D7B-72B9-4A1B-9BB3-97D831C61BF7}"/>
    <dgm:cxn modelId="{D4615C3D-C20B-446B-8261-9F4A49D4A5D4}" type="presOf" srcId="{3D47839F-DE01-4F9F-8B82-59196FF9C7FE}" destId="{A5981F43-B1EC-4009-8B5D-383224A3597D}" srcOrd="0" destOrd="0" presId="urn:microsoft.com/office/officeart/2005/8/layout/vList2"/>
    <dgm:cxn modelId="{2B7E925D-BC7E-406B-B383-7932A10CF41D}" srcId="{4F8A59C7-8980-4936-8A39-5C571663794E}" destId="{65EE1669-D638-429D-8581-0822208A3577}" srcOrd="1" destOrd="0" parTransId="{D886C905-E164-43AD-828F-A061A8D53D15}" sibTransId="{F73275FF-AD40-4BCC-B17B-C06A35E13CEE}"/>
    <dgm:cxn modelId="{7622B161-9733-4C33-AA84-E88E44DA3502}" type="presOf" srcId="{DCD285CE-D6E2-426A-817A-1F373D4C04BA}" destId="{C329B1EF-DB78-44E4-B2D6-1CAB0370CDC4}" srcOrd="0" destOrd="0" presId="urn:microsoft.com/office/officeart/2005/8/layout/vList2"/>
    <dgm:cxn modelId="{196E0C44-1128-459E-9CE1-6B3F2803A39E}" type="presOf" srcId="{18124843-CB9F-4D07-A58E-3342651BB149}" destId="{C329B1EF-DB78-44E4-B2D6-1CAB0370CDC4}" srcOrd="0" destOrd="2" presId="urn:microsoft.com/office/officeart/2005/8/layout/vList2"/>
    <dgm:cxn modelId="{5C01B966-EEC0-4D8C-B8B6-CC6E0C1E9A37}" srcId="{3D47839F-DE01-4F9F-8B82-59196FF9C7FE}" destId="{476F8F29-D750-4EF5-B8A7-BDDAA49BBE72}" srcOrd="0" destOrd="0" parTransId="{E507CAEB-EEB5-4180-A9F9-A6C1B4F7BD97}" sibTransId="{1EC4C7C2-0DBE-4262-8232-A3FDED491CC6}"/>
    <dgm:cxn modelId="{2D5BB659-868B-4E96-BEFF-3F0B341CCD80}" type="presOf" srcId="{7A9FC53A-0367-40CA-906D-691A4D986E9C}" destId="{BCA09775-AA60-4794-B7BB-9644EF0D2CCD}" srcOrd="0" destOrd="1" presId="urn:microsoft.com/office/officeart/2005/8/layout/vList2"/>
    <dgm:cxn modelId="{5A1B6F7E-00BA-4FDC-8593-D5270602257B}" type="presOf" srcId="{CD74DA6C-69EF-4FE3-8D09-996F16C4F13A}" destId="{BCA09775-AA60-4794-B7BB-9644EF0D2CCD}" srcOrd="0" destOrd="0" presId="urn:microsoft.com/office/officeart/2005/8/layout/vList2"/>
    <dgm:cxn modelId="{35465280-7DD1-45A4-B9E6-F42955F1DD9E}" type="presOf" srcId="{063F509D-C273-49E5-8221-69BEB93E316D}" destId="{7C464FA9-BA39-4D63-87C3-A2DA4E7CA7E0}" srcOrd="0" destOrd="1" presId="urn:microsoft.com/office/officeart/2005/8/layout/vList2"/>
    <dgm:cxn modelId="{5EE44C81-33D0-429A-8902-62DC6292F8A0}" type="presOf" srcId="{FADD2A8C-88FA-4CDD-9205-011753BABF46}" destId="{BCA09775-AA60-4794-B7BB-9644EF0D2CCD}" srcOrd="0" destOrd="3" presId="urn:microsoft.com/office/officeart/2005/8/layout/vList2"/>
    <dgm:cxn modelId="{B4EFEF91-46D2-418B-9E42-F256DBB91FAE}" srcId="{476F8F29-D750-4EF5-B8A7-BDDAA49BBE72}" destId="{99EB2BC1-D7B1-4B3E-8265-4149983B4D23}" srcOrd="2" destOrd="0" parTransId="{EC681845-024D-4938-A41C-F4054FB8B23F}" sibTransId="{152FDC2B-CAFA-4230-9653-9EB1BCB0A547}"/>
    <dgm:cxn modelId="{7A2CFC95-E28A-455E-930D-874FA91E21D4}" type="presOf" srcId="{47A1D84F-59D8-4BE9-A781-CACE6EC76FBB}" destId="{B1201730-3C7B-4B51-A6E4-982C838DCF8D}" srcOrd="0" destOrd="0" presId="urn:microsoft.com/office/officeart/2005/8/layout/vList2"/>
    <dgm:cxn modelId="{A1A8B598-FB13-4E0B-BBA3-DAF8F3FD7924}" srcId="{476F8F29-D750-4EF5-B8A7-BDDAA49BBE72}" destId="{CD74DA6C-69EF-4FE3-8D09-996F16C4F13A}" srcOrd="0" destOrd="0" parTransId="{996E93A0-18BE-4AAB-9B44-BF7C026C26FB}" sibTransId="{65CA09DB-5529-4FD2-8F75-2DD91D26E4D9}"/>
    <dgm:cxn modelId="{6F87DFB8-16E3-4317-8328-0358C94C8BAF}" type="presOf" srcId="{476F8F29-D750-4EF5-B8A7-BDDAA49BBE72}" destId="{29EE80D7-BD8F-4DBC-8F6B-F86585E5BFD1}" srcOrd="0" destOrd="0" presId="urn:microsoft.com/office/officeart/2005/8/layout/vList2"/>
    <dgm:cxn modelId="{93140EBE-8315-490B-9E1F-6F940B22B418}" srcId="{476F8F29-D750-4EF5-B8A7-BDDAA49BBE72}" destId="{FADD2A8C-88FA-4CDD-9205-011753BABF46}" srcOrd="3" destOrd="0" parTransId="{A811607B-BD71-404E-AA14-FADC29174B3C}" sibTransId="{E618A857-4A9B-45B8-AF6E-70BFCC42E813}"/>
    <dgm:cxn modelId="{441180C0-5D7E-4E04-9017-9B23D76F765D}" srcId="{4F8A59C7-8980-4936-8A39-5C571663794E}" destId="{18124843-CB9F-4D07-A58E-3342651BB149}" srcOrd="2" destOrd="0" parTransId="{98C2D7BB-6FB5-4C2E-9F39-F45EFD3DC83F}" sibTransId="{E26EE3E1-878F-467C-AAA2-2C1A0BD65C37}"/>
    <dgm:cxn modelId="{EACA01C1-641E-45F5-9850-2FC47E60D978}" type="presOf" srcId="{99EB2BC1-D7B1-4B3E-8265-4149983B4D23}" destId="{BCA09775-AA60-4794-B7BB-9644EF0D2CCD}" srcOrd="0" destOrd="2" presId="urn:microsoft.com/office/officeart/2005/8/layout/vList2"/>
    <dgm:cxn modelId="{0B22EED2-A276-439C-A8FF-2BF6577D40BF}" srcId="{3D47839F-DE01-4F9F-8B82-59196FF9C7FE}" destId="{4F8A59C7-8980-4936-8A39-5C571663794E}" srcOrd="1" destOrd="0" parTransId="{3F4B3C2A-793B-4215-8CB2-4A94606A0D3D}" sibTransId="{2DD3C5C6-E981-4870-9E74-B24E1E692768}"/>
    <dgm:cxn modelId="{45092BD7-7C0B-44BA-9752-62D69D6F75A4}" srcId="{47A1D84F-59D8-4BE9-A781-CACE6EC76FBB}" destId="{4383F06D-BE80-45C1-8EAA-51BC55DF4A17}" srcOrd="0" destOrd="0" parTransId="{850CAC3C-0514-44B8-91C0-7DBADB205CBD}" sibTransId="{E61E97C4-E0DB-4D83-A037-96F88D7C2798}"/>
    <dgm:cxn modelId="{BAE4BDE7-08AA-4AA3-ABFE-C65451F6667E}" type="presOf" srcId="{65EE1669-D638-429D-8581-0822208A3577}" destId="{C329B1EF-DB78-44E4-B2D6-1CAB0370CDC4}" srcOrd="0" destOrd="1" presId="urn:microsoft.com/office/officeart/2005/8/layout/vList2"/>
    <dgm:cxn modelId="{3804ABED-B045-4A88-9E0B-C40A65F49DEE}" srcId="{4F8A59C7-8980-4936-8A39-5C571663794E}" destId="{DCD285CE-D6E2-426A-817A-1F373D4C04BA}" srcOrd="0" destOrd="0" parTransId="{8A48D2AA-9E94-41B8-BC33-988C8FC84DE0}" sibTransId="{464B45B5-76B3-42AF-80FB-01EC5EDF99F8}"/>
    <dgm:cxn modelId="{556D58EE-B805-4D81-A381-3C1580E1C2A2}" type="presOf" srcId="{4F8A59C7-8980-4936-8A39-5C571663794E}" destId="{9D4C134C-C215-422E-AF08-BE0FF5D67CC0}" srcOrd="0" destOrd="0" presId="urn:microsoft.com/office/officeart/2005/8/layout/vList2"/>
    <dgm:cxn modelId="{7EBE2CF0-2197-4E31-919C-7B101D5B1732}" srcId="{476F8F29-D750-4EF5-B8A7-BDDAA49BBE72}" destId="{7A9FC53A-0367-40CA-906D-691A4D986E9C}" srcOrd="1" destOrd="0" parTransId="{341A4AFB-C8A6-44F0-98BD-03DA1770F412}" sibTransId="{5CEE69D0-4E06-4F40-8344-183E85ECBB40}"/>
    <dgm:cxn modelId="{0BFE67E0-9EED-40B6-9EF6-9CA83691B598}" type="presParOf" srcId="{A5981F43-B1EC-4009-8B5D-383224A3597D}" destId="{29EE80D7-BD8F-4DBC-8F6B-F86585E5BFD1}" srcOrd="0" destOrd="0" presId="urn:microsoft.com/office/officeart/2005/8/layout/vList2"/>
    <dgm:cxn modelId="{9EC1827F-1B61-49B1-840E-09021B90FA36}" type="presParOf" srcId="{A5981F43-B1EC-4009-8B5D-383224A3597D}" destId="{BCA09775-AA60-4794-B7BB-9644EF0D2CCD}" srcOrd="1" destOrd="0" presId="urn:microsoft.com/office/officeart/2005/8/layout/vList2"/>
    <dgm:cxn modelId="{E0213DCF-C380-4142-8054-D772B6406DF6}" type="presParOf" srcId="{A5981F43-B1EC-4009-8B5D-383224A3597D}" destId="{9D4C134C-C215-422E-AF08-BE0FF5D67CC0}" srcOrd="2" destOrd="0" presId="urn:microsoft.com/office/officeart/2005/8/layout/vList2"/>
    <dgm:cxn modelId="{A37F0B0B-8601-4610-B567-A46AC6FACD5C}" type="presParOf" srcId="{A5981F43-B1EC-4009-8B5D-383224A3597D}" destId="{C329B1EF-DB78-44E4-B2D6-1CAB0370CDC4}" srcOrd="3" destOrd="0" presId="urn:microsoft.com/office/officeart/2005/8/layout/vList2"/>
    <dgm:cxn modelId="{8CE95FDC-4580-4D98-B15A-952F2247ABAF}" type="presParOf" srcId="{A5981F43-B1EC-4009-8B5D-383224A3597D}" destId="{B1201730-3C7B-4B51-A6E4-982C838DCF8D}" srcOrd="4" destOrd="0" presId="urn:microsoft.com/office/officeart/2005/8/layout/vList2"/>
    <dgm:cxn modelId="{6D9D732F-7BC2-4770-A5FE-1CF80FDA9627}" type="presParOf" srcId="{A5981F43-B1EC-4009-8B5D-383224A3597D}" destId="{7C464FA9-BA39-4D63-87C3-A2DA4E7CA7E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8694FF-2777-4B83-B88D-AF8E5374EED5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a-DK"/>
        </a:p>
      </dgm:t>
    </dgm:pt>
    <dgm:pt modelId="{AD9F64E6-3DEF-4907-8D3E-F9AC70E154BD}">
      <dgm:prSet/>
      <dgm:spPr/>
      <dgm:t>
        <a:bodyPr/>
        <a:lstStyle/>
        <a:p>
          <a:r>
            <a:rPr lang="da-DK"/>
            <a:t>Gode økonomiske og lovgivningsmæssige argumenter	</a:t>
          </a:r>
        </a:p>
      </dgm:t>
    </dgm:pt>
    <dgm:pt modelId="{224298A2-CCC8-435F-89FB-EBE8FC54BC45}" type="parTrans" cxnId="{628D32A1-4277-4C4F-A4AE-343219C3635B}">
      <dgm:prSet/>
      <dgm:spPr/>
      <dgm:t>
        <a:bodyPr/>
        <a:lstStyle/>
        <a:p>
          <a:endParaRPr lang="da-DK"/>
        </a:p>
      </dgm:t>
    </dgm:pt>
    <dgm:pt modelId="{42CCD9F9-0D2D-4EAE-A9B0-0B2A19A61AC4}" type="sibTrans" cxnId="{628D32A1-4277-4C4F-A4AE-343219C3635B}">
      <dgm:prSet/>
      <dgm:spPr/>
      <dgm:t>
        <a:bodyPr/>
        <a:lstStyle/>
        <a:p>
          <a:endParaRPr lang="da-DK"/>
        </a:p>
      </dgm:t>
    </dgm:pt>
    <dgm:pt modelId="{F9810BD3-347C-416A-AE39-B360C0D2D8F4}">
      <dgm:prSet/>
      <dgm:spPr/>
      <dgm:t>
        <a:bodyPr/>
        <a:lstStyle/>
        <a:p>
          <a:r>
            <a:rPr lang="da-DK"/>
            <a:t>Brudstykker af loven (Razija)</a:t>
          </a:r>
        </a:p>
      </dgm:t>
    </dgm:pt>
    <dgm:pt modelId="{316D6B04-D811-4804-BC15-3F50781698C6}" type="parTrans" cxnId="{D6678F7F-3E99-44CC-992D-B1B1DB31EA85}">
      <dgm:prSet/>
      <dgm:spPr/>
      <dgm:t>
        <a:bodyPr/>
        <a:lstStyle/>
        <a:p>
          <a:endParaRPr lang="da-DK"/>
        </a:p>
      </dgm:t>
    </dgm:pt>
    <dgm:pt modelId="{72FD03D5-DE03-4B7A-A0C8-8BBCBFEF141C}" type="sibTrans" cxnId="{D6678F7F-3E99-44CC-992D-B1B1DB31EA85}">
      <dgm:prSet/>
      <dgm:spPr/>
      <dgm:t>
        <a:bodyPr/>
        <a:lstStyle/>
        <a:p>
          <a:endParaRPr lang="da-DK"/>
        </a:p>
      </dgm:t>
    </dgm:pt>
    <dgm:pt modelId="{7288170F-27B4-4AD1-99EA-F9D5240990FB}">
      <dgm:prSet/>
      <dgm:spPr/>
      <dgm:t>
        <a:bodyPr/>
        <a:lstStyle/>
        <a:p>
          <a:r>
            <a:rPr lang="da-DK"/>
            <a:t>Data på fastholdelse og rekrutteringsudfordringer (Nina)</a:t>
          </a:r>
        </a:p>
      </dgm:t>
    </dgm:pt>
    <dgm:pt modelId="{10912EE7-9651-45FA-9B5F-04BDB9B0F5A7}" type="parTrans" cxnId="{6E35F4B5-87B6-4CB3-9F96-5E05F4BD5484}">
      <dgm:prSet/>
      <dgm:spPr/>
      <dgm:t>
        <a:bodyPr/>
        <a:lstStyle/>
        <a:p>
          <a:endParaRPr lang="da-DK"/>
        </a:p>
      </dgm:t>
    </dgm:pt>
    <dgm:pt modelId="{CDB115CC-0FC4-452E-89CC-0D85C01FFE8E}" type="sibTrans" cxnId="{6E35F4B5-87B6-4CB3-9F96-5E05F4BD5484}">
      <dgm:prSet/>
      <dgm:spPr/>
      <dgm:t>
        <a:bodyPr/>
        <a:lstStyle/>
        <a:p>
          <a:endParaRPr lang="da-DK"/>
        </a:p>
      </dgm:t>
    </dgm:pt>
    <dgm:pt modelId="{9140A04F-5258-4B6A-8BAC-5026CB7C0494}">
      <dgm:prSet/>
      <dgm:spPr/>
      <dgm:t>
        <a:bodyPr/>
        <a:lstStyle/>
        <a:p>
          <a:r>
            <a:rPr lang="da-DK"/>
            <a:t>Beskrivelse af udfordringen (Nina)</a:t>
          </a:r>
        </a:p>
      </dgm:t>
    </dgm:pt>
    <dgm:pt modelId="{F7578445-AFCC-47A2-A543-A1296C4C9261}" type="parTrans" cxnId="{87BCDEEB-A2C2-4F02-895F-C6C9EDB8A69F}">
      <dgm:prSet/>
      <dgm:spPr/>
      <dgm:t>
        <a:bodyPr/>
        <a:lstStyle/>
        <a:p>
          <a:endParaRPr lang="da-DK"/>
        </a:p>
      </dgm:t>
    </dgm:pt>
    <dgm:pt modelId="{FB6B1425-5507-4CAD-80AF-CE2FB502A8F3}" type="sibTrans" cxnId="{87BCDEEB-A2C2-4F02-895F-C6C9EDB8A69F}">
      <dgm:prSet/>
      <dgm:spPr/>
      <dgm:t>
        <a:bodyPr/>
        <a:lstStyle/>
        <a:p>
          <a:endParaRPr lang="da-DK"/>
        </a:p>
      </dgm:t>
    </dgm:pt>
    <dgm:pt modelId="{E72EA2E7-5581-4A7F-9D29-A23E85E22854}">
      <dgm:prSet/>
      <dgm:spPr/>
      <dgm:t>
        <a:bodyPr/>
        <a:lstStyle/>
        <a:p>
          <a:r>
            <a:rPr lang="da-DK" dirty="0"/>
            <a:t>Tal på afskedigelser, antal, årsager, osv. (Nina)</a:t>
          </a:r>
        </a:p>
      </dgm:t>
    </dgm:pt>
    <dgm:pt modelId="{C53903D9-2B76-47B9-B6B0-30DA4980BF6E}" type="parTrans" cxnId="{E556F731-732F-4896-87B0-DAD37AA6A5B0}">
      <dgm:prSet/>
      <dgm:spPr/>
      <dgm:t>
        <a:bodyPr/>
        <a:lstStyle/>
        <a:p>
          <a:endParaRPr lang="da-DK"/>
        </a:p>
      </dgm:t>
    </dgm:pt>
    <dgm:pt modelId="{51A00A1C-E0EF-4268-88E7-630D89E49EA7}" type="sibTrans" cxnId="{E556F731-732F-4896-87B0-DAD37AA6A5B0}">
      <dgm:prSet/>
      <dgm:spPr/>
      <dgm:t>
        <a:bodyPr/>
        <a:lstStyle/>
        <a:p>
          <a:endParaRPr lang="da-DK"/>
        </a:p>
      </dgm:t>
    </dgm:pt>
    <dgm:pt modelId="{06758C10-2150-4B5F-B62E-74113FEFBC5C}">
      <dgm:prSet/>
      <dgm:spPr/>
      <dgm:t>
        <a:bodyPr/>
        <a:lstStyle/>
        <a:p>
          <a:r>
            <a:rPr lang="da-DK" dirty="0"/>
            <a:t>Forslag til fastholdelsespolitik (Mette og Nina)</a:t>
          </a:r>
        </a:p>
      </dgm:t>
    </dgm:pt>
    <dgm:pt modelId="{EF27E51D-653C-4E41-B521-0CAB8B6FD9A9}" type="parTrans" cxnId="{705B2421-002C-4546-9468-0C651415AB5C}">
      <dgm:prSet/>
      <dgm:spPr/>
      <dgm:t>
        <a:bodyPr/>
        <a:lstStyle/>
        <a:p>
          <a:endParaRPr lang="da-DK"/>
        </a:p>
      </dgm:t>
    </dgm:pt>
    <dgm:pt modelId="{978C00CE-EB9C-4B2F-B94E-12F62B37D626}" type="sibTrans" cxnId="{705B2421-002C-4546-9468-0C651415AB5C}">
      <dgm:prSet/>
      <dgm:spPr/>
      <dgm:t>
        <a:bodyPr/>
        <a:lstStyle/>
        <a:p>
          <a:endParaRPr lang="da-DK"/>
        </a:p>
      </dgm:t>
    </dgm:pt>
    <dgm:pt modelId="{DC95CB45-B0EE-4F40-84E6-BCE03A8EFAC6}" type="pres">
      <dgm:prSet presAssocID="{F08694FF-2777-4B83-B88D-AF8E5374EED5}" presName="linear" presStyleCnt="0">
        <dgm:presLayoutVars>
          <dgm:animLvl val="lvl"/>
          <dgm:resizeHandles val="exact"/>
        </dgm:presLayoutVars>
      </dgm:prSet>
      <dgm:spPr/>
    </dgm:pt>
    <dgm:pt modelId="{062D7DAD-919B-4F67-B51A-7B30C17EC065}" type="pres">
      <dgm:prSet presAssocID="{AD9F64E6-3DEF-4907-8D3E-F9AC70E154B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C285404-9C70-46FF-B4A0-5F3F249BC7D4}" type="pres">
      <dgm:prSet presAssocID="{42CCD9F9-0D2D-4EAE-A9B0-0B2A19A61AC4}" presName="spacer" presStyleCnt="0"/>
      <dgm:spPr/>
    </dgm:pt>
    <dgm:pt modelId="{9395BEC1-5EC8-4843-8049-438336EA3C91}" type="pres">
      <dgm:prSet presAssocID="{F9810BD3-347C-416A-AE39-B360C0D2D8F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5AB2673-5869-47B5-9E10-481EE37CFB38}" type="pres">
      <dgm:prSet presAssocID="{72FD03D5-DE03-4B7A-A0C8-8BBCBFEF141C}" presName="spacer" presStyleCnt="0"/>
      <dgm:spPr/>
    </dgm:pt>
    <dgm:pt modelId="{1156A199-2C66-40C5-B7AC-B56225EFB581}" type="pres">
      <dgm:prSet presAssocID="{7288170F-27B4-4AD1-99EA-F9D5240990F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031B1CB-3DBA-4042-8ABC-0B00325F6027}" type="pres">
      <dgm:prSet presAssocID="{CDB115CC-0FC4-452E-89CC-0D85C01FFE8E}" presName="spacer" presStyleCnt="0"/>
      <dgm:spPr/>
    </dgm:pt>
    <dgm:pt modelId="{058CA86F-C95F-4107-A4EA-DF9D9F1AF64B}" type="pres">
      <dgm:prSet presAssocID="{9140A04F-5258-4B6A-8BAC-5026CB7C049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99AF66D-9FA2-4107-B8BA-44D946F2B3B0}" type="pres">
      <dgm:prSet presAssocID="{FB6B1425-5507-4CAD-80AF-CE2FB502A8F3}" presName="spacer" presStyleCnt="0"/>
      <dgm:spPr/>
    </dgm:pt>
    <dgm:pt modelId="{F1A21026-97F7-40B1-B9AE-842D949CD05E}" type="pres">
      <dgm:prSet presAssocID="{E72EA2E7-5581-4A7F-9D29-A23E85E2285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9A29D38-E35A-4191-A400-DDB2380AAA98}" type="pres">
      <dgm:prSet presAssocID="{51A00A1C-E0EF-4268-88E7-630D89E49EA7}" presName="spacer" presStyleCnt="0"/>
      <dgm:spPr/>
    </dgm:pt>
    <dgm:pt modelId="{F129670D-418E-4F25-81DE-2CEEE2C9872B}" type="pres">
      <dgm:prSet presAssocID="{06758C10-2150-4B5F-B62E-74113FEFBC5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2D657005-0671-46CA-88C8-D3F15FAB6782}" type="presOf" srcId="{AD9F64E6-3DEF-4907-8D3E-F9AC70E154BD}" destId="{062D7DAD-919B-4F67-B51A-7B30C17EC065}" srcOrd="0" destOrd="0" presId="urn:microsoft.com/office/officeart/2005/8/layout/vList2"/>
    <dgm:cxn modelId="{BE126614-10A4-442D-9ADA-7088D3EF15FB}" type="presOf" srcId="{F08694FF-2777-4B83-B88D-AF8E5374EED5}" destId="{DC95CB45-B0EE-4F40-84E6-BCE03A8EFAC6}" srcOrd="0" destOrd="0" presId="urn:microsoft.com/office/officeart/2005/8/layout/vList2"/>
    <dgm:cxn modelId="{705B2421-002C-4546-9468-0C651415AB5C}" srcId="{F08694FF-2777-4B83-B88D-AF8E5374EED5}" destId="{06758C10-2150-4B5F-B62E-74113FEFBC5C}" srcOrd="5" destOrd="0" parTransId="{EF27E51D-653C-4E41-B521-0CAB8B6FD9A9}" sibTransId="{978C00CE-EB9C-4B2F-B94E-12F62B37D626}"/>
    <dgm:cxn modelId="{E556F731-732F-4896-87B0-DAD37AA6A5B0}" srcId="{F08694FF-2777-4B83-B88D-AF8E5374EED5}" destId="{E72EA2E7-5581-4A7F-9D29-A23E85E22854}" srcOrd="4" destOrd="0" parTransId="{C53903D9-2B76-47B9-B6B0-30DA4980BF6E}" sibTransId="{51A00A1C-E0EF-4268-88E7-630D89E49EA7}"/>
    <dgm:cxn modelId="{5805DF79-6D02-4228-8860-8D199635D8A3}" type="presOf" srcId="{F9810BD3-347C-416A-AE39-B360C0D2D8F4}" destId="{9395BEC1-5EC8-4843-8049-438336EA3C91}" srcOrd="0" destOrd="0" presId="urn:microsoft.com/office/officeart/2005/8/layout/vList2"/>
    <dgm:cxn modelId="{D6678F7F-3E99-44CC-992D-B1B1DB31EA85}" srcId="{F08694FF-2777-4B83-B88D-AF8E5374EED5}" destId="{F9810BD3-347C-416A-AE39-B360C0D2D8F4}" srcOrd="1" destOrd="0" parTransId="{316D6B04-D811-4804-BC15-3F50781698C6}" sibTransId="{72FD03D5-DE03-4B7A-A0C8-8BBCBFEF141C}"/>
    <dgm:cxn modelId="{628D32A1-4277-4C4F-A4AE-343219C3635B}" srcId="{F08694FF-2777-4B83-B88D-AF8E5374EED5}" destId="{AD9F64E6-3DEF-4907-8D3E-F9AC70E154BD}" srcOrd="0" destOrd="0" parTransId="{224298A2-CCC8-435F-89FB-EBE8FC54BC45}" sibTransId="{42CCD9F9-0D2D-4EAE-A9B0-0B2A19A61AC4}"/>
    <dgm:cxn modelId="{10AA79AE-40CB-474E-9FAD-9C45014450F9}" type="presOf" srcId="{7288170F-27B4-4AD1-99EA-F9D5240990FB}" destId="{1156A199-2C66-40C5-B7AC-B56225EFB581}" srcOrd="0" destOrd="0" presId="urn:microsoft.com/office/officeart/2005/8/layout/vList2"/>
    <dgm:cxn modelId="{6E35F4B5-87B6-4CB3-9F96-5E05F4BD5484}" srcId="{F08694FF-2777-4B83-B88D-AF8E5374EED5}" destId="{7288170F-27B4-4AD1-99EA-F9D5240990FB}" srcOrd="2" destOrd="0" parTransId="{10912EE7-9651-45FA-9B5F-04BDB9B0F5A7}" sibTransId="{CDB115CC-0FC4-452E-89CC-0D85C01FFE8E}"/>
    <dgm:cxn modelId="{7A2097BE-D22F-4481-878C-D74B3A921D55}" type="presOf" srcId="{E72EA2E7-5581-4A7F-9D29-A23E85E22854}" destId="{F1A21026-97F7-40B1-B9AE-842D949CD05E}" srcOrd="0" destOrd="0" presId="urn:microsoft.com/office/officeart/2005/8/layout/vList2"/>
    <dgm:cxn modelId="{21F50BD0-FA72-4593-B052-F74F3A93C4DA}" type="presOf" srcId="{06758C10-2150-4B5F-B62E-74113FEFBC5C}" destId="{F129670D-418E-4F25-81DE-2CEEE2C9872B}" srcOrd="0" destOrd="0" presId="urn:microsoft.com/office/officeart/2005/8/layout/vList2"/>
    <dgm:cxn modelId="{87BCDEEB-A2C2-4F02-895F-C6C9EDB8A69F}" srcId="{F08694FF-2777-4B83-B88D-AF8E5374EED5}" destId="{9140A04F-5258-4B6A-8BAC-5026CB7C0494}" srcOrd="3" destOrd="0" parTransId="{F7578445-AFCC-47A2-A543-A1296C4C9261}" sibTransId="{FB6B1425-5507-4CAD-80AF-CE2FB502A8F3}"/>
    <dgm:cxn modelId="{883EDCF9-6D3F-42A4-8F03-D995F0F1F243}" type="presOf" srcId="{9140A04F-5258-4B6A-8BAC-5026CB7C0494}" destId="{058CA86F-C95F-4107-A4EA-DF9D9F1AF64B}" srcOrd="0" destOrd="0" presId="urn:microsoft.com/office/officeart/2005/8/layout/vList2"/>
    <dgm:cxn modelId="{CA186393-20E6-4D13-8FC2-165DFE3AF4BA}" type="presParOf" srcId="{DC95CB45-B0EE-4F40-84E6-BCE03A8EFAC6}" destId="{062D7DAD-919B-4F67-B51A-7B30C17EC065}" srcOrd="0" destOrd="0" presId="urn:microsoft.com/office/officeart/2005/8/layout/vList2"/>
    <dgm:cxn modelId="{5E59844F-18B7-4E2E-95D0-21CEAD99E93E}" type="presParOf" srcId="{DC95CB45-B0EE-4F40-84E6-BCE03A8EFAC6}" destId="{6C285404-9C70-46FF-B4A0-5F3F249BC7D4}" srcOrd="1" destOrd="0" presId="urn:microsoft.com/office/officeart/2005/8/layout/vList2"/>
    <dgm:cxn modelId="{75ED3012-72FA-4FFD-9B21-1E9304389429}" type="presParOf" srcId="{DC95CB45-B0EE-4F40-84E6-BCE03A8EFAC6}" destId="{9395BEC1-5EC8-4843-8049-438336EA3C91}" srcOrd="2" destOrd="0" presId="urn:microsoft.com/office/officeart/2005/8/layout/vList2"/>
    <dgm:cxn modelId="{3BA1DE24-2342-4233-BDEC-0D3BF2B97F68}" type="presParOf" srcId="{DC95CB45-B0EE-4F40-84E6-BCE03A8EFAC6}" destId="{35AB2673-5869-47B5-9E10-481EE37CFB38}" srcOrd="3" destOrd="0" presId="urn:microsoft.com/office/officeart/2005/8/layout/vList2"/>
    <dgm:cxn modelId="{DC8340D8-E40B-4085-B23F-7427EFD8FD63}" type="presParOf" srcId="{DC95CB45-B0EE-4F40-84E6-BCE03A8EFAC6}" destId="{1156A199-2C66-40C5-B7AC-B56225EFB581}" srcOrd="4" destOrd="0" presId="urn:microsoft.com/office/officeart/2005/8/layout/vList2"/>
    <dgm:cxn modelId="{C742E1B6-9A17-4902-AEE8-28DEA8D27E3A}" type="presParOf" srcId="{DC95CB45-B0EE-4F40-84E6-BCE03A8EFAC6}" destId="{8031B1CB-3DBA-4042-8ABC-0B00325F6027}" srcOrd="5" destOrd="0" presId="urn:microsoft.com/office/officeart/2005/8/layout/vList2"/>
    <dgm:cxn modelId="{E90C2624-1E05-4092-808A-0670D4709ACA}" type="presParOf" srcId="{DC95CB45-B0EE-4F40-84E6-BCE03A8EFAC6}" destId="{058CA86F-C95F-4107-A4EA-DF9D9F1AF64B}" srcOrd="6" destOrd="0" presId="urn:microsoft.com/office/officeart/2005/8/layout/vList2"/>
    <dgm:cxn modelId="{3B4BD596-2BE0-4BF4-BAAE-B6F3054F848D}" type="presParOf" srcId="{DC95CB45-B0EE-4F40-84E6-BCE03A8EFAC6}" destId="{799AF66D-9FA2-4107-B8BA-44D946F2B3B0}" srcOrd="7" destOrd="0" presId="urn:microsoft.com/office/officeart/2005/8/layout/vList2"/>
    <dgm:cxn modelId="{5FDF9561-1284-473E-85F9-63EB838C4428}" type="presParOf" srcId="{DC95CB45-B0EE-4F40-84E6-BCE03A8EFAC6}" destId="{F1A21026-97F7-40B1-B9AE-842D949CD05E}" srcOrd="8" destOrd="0" presId="urn:microsoft.com/office/officeart/2005/8/layout/vList2"/>
    <dgm:cxn modelId="{88C25C73-3455-4628-BFFB-C583AFA32FD7}" type="presParOf" srcId="{DC95CB45-B0EE-4F40-84E6-BCE03A8EFAC6}" destId="{39A29D38-E35A-4191-A400-DDB2380AAA98}" srcOrd="9" destOrd="0" presId="urn:microsoft.com/office/officeart/2005/8/layout/vList2"/>
    <dgm:cxn modelId="{A93C983D-A93B-4594-B2BB-AD212EDBA658}" type="presParOf" srcId="{DC95CB45-B0EE-4F40-84E6-BCE03A8EFAC6}" destId="{F129670D-418E-4F25-81DE-2CEEE2C9872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64E34E-4E89-4964-8B69-8B914DE27C5B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a-DK"/>
        </a:p>
      </dgm:t>
    </dgm:pt>
    <dgm:pt modelId="{2F9CE3F4-163D-4C17-A221-BCE6EBAB5480}">
      <dgm:prSet/>
      <dgm:spPr/>
      <dgm:t>
        <a:bodyPr/>
        <a:lstStyle/>
        <a:p>
          <a:r>
            <a:rPr lang="da-DK" dirty="0"/>
            <a:t>Opstart, april 2023</a:t>
          </a:r>
        </a:p>
      </dgm:t>
    </dgm:pt>
    <dgm:pt modelId="{42AE7F6A-5BAA-48D7-B6DF-547453E13FB7}" type="parTrans" cxnId="{A6DC7D29-2DFB-4000-8F1E-E6A774A5B48E}">
      <dgm:prSet/>
      <dgm:spPr/>
      <dgm:t>
        <a:bodyPr/>
        <a:lstStyle/>
        <a:p>
          <a:endParaRPr lang="da-DK"/>
        </a:p>
      </dgm:t>
    </dgm:pt>
    <dgm:pt modelId="{34383DB9-7C10-4E2B-8B68-747DF2A6EC10}" type="sibTrans" cxnId="{A6DC7D29-2DFB-4000-8F1E-E6A774A5B48E}">
      <dgm:prSet/>
      <dgm:spPr/>
      <dgm:t>
        <a:bodyPr/>
        <a:lstStyle/>
        <a:p>
          <a:endParaRPr lang="da-DK"/>
        </a:p>
      </dgm:t>
    </dgm:pt>
    <dgm:pt modelId="{B05D8BF7-34C7-4BDB-984C-9999ACFCAE8F}">
      <dgm:prSet/>
      <dgm:spPr/>
      <dgm:t>
        <a:bodyPr/>
        <a:lstStyle/>
        <a:p>
          <a:r>
            <a:rPr lang="da-DK"/>
            <a:t>Projektplan med delmål og datoer</a:t>
          </a:r>
        </a:p>
      </dgm:t>
    </dgm:pt>
    <dgm:pt modelId="{63E51949-6284-4271-BE8D-13506D320FC4}" type="parTrans" cxnId="{A83DC237-968F-4A53-A8D9-6CB25174F309}">
      <dgm:prSet/>
      <dgm:spPr/>
      <dgm:t>
        <a:bodyPr/>
        <a:lstStyle/>
        <a:p>
          <a:endParaRPr lang="da-DK"/>
        </a:p>
      </dgm:t>
    </dgm:pt>
    <dgm:pt modelId="{1E71B458-BF0B-4CD8-BB2D-FB684D5CACDF}" type="sibTrans" cxnId="{A83DC237-968F-4A53-A8D9-6CB25174F309}">
      <dgm:prSet/>
      <dgm:spPr/>
      <dgm:t>
        <a:bodyPr/>
        <a:lstStyle/>
        <a:p>
          <a:endParaRPr lang="da-DK"/>
        </a:p>
      </dgm:t>
    </dgm:pt>
    <dgm:pt modelId="{5F077F8F-67DE-4CC2-913B-792B78D8261D}">
      <dgm:prSet/>
      <dgm:spPr/>
      <dgm:t>
        <a:bodyPr/>
        <a:lstStyle/>
        <a:p>
          <a:r>
            <a:rPr lang="da-DK" dirty="0"/>
            <a:t>Inddragelse af FTR</a:t>
          </a:r>
        </a:p>
      </dgm:t>
    </dgm:pt>
    <dgm:pt modelId="{2D736687-1DC7-4987-9E3B-F2356B7C8BA0}" type="parTrans" cxnId="{D950E1C4-A1C6-4A4B-B843-54B3002785FB}">
      <dgm:prSet/>
      <dgm:spPr/>
      <dgm:t>
        <a:bodyPr/>
        <a:lstStyle/>
        <a:p>
          <a:endParaRPr lang="da-DK"/>
        </a:p>
      </dgm:t>
    </dgm:pt>
    <dgm:pt modelId="{31C65DBB-126E-4676-B76E-DC991ACDBDA0}" type="sibTrans" cxnId="{D950E1C4-A1C6-4A4B-B843-54B3002785FB}">
      <dgm:prSet/>
      <dgm:spPr/>
      <dgm:t>
        <a:bodyPr/>
        <a:lstStyle/>
        <a:p>
          <a:endParaRPr lang="da-DK"/>
        </a:p>
      </dgm:t>
    </dgm:pt>
    <dgm:pt modelId="{8D8AA95D-7A11-432E-B39D-83B81F0C9EEC}">
      <dgm:prSet/>
      <dgm:spPr/>
      <dgm:t>
        <a:bodyPr/>
        <a:lstStyle/>
        <a:p>
          <a:r>
            <a:rPr lang="da-DK" dirty="0"/>
            <a:t>Sagsfremstilling der kan bruges af alle</a:t>
          </a:r>
        </a:p>
      </dgm:t>
    </dgm:pt>
    <dgm:pt modelId="{B9588584-C473-4E35-8364-BDD113080A8F}" type="parTrans" cxnId="{42E0F824-9D17-4206-A9C9-56E47BC247B2}">
      <dgm:prSet/>
      <dgm:spPr/>
      <dgm:t>
        <a:bodyPr/>
        <a:lstStyle/>
        <a:p>
          <a:endParaRPr lang="da-DK"/>
        </a:p>
      </dgm:t>
    </dgm:pt>
    <dgm:pt modelId="{33447D24-B49C-44A3-B1D9-D9E3BE8079A7}" type="sibTrans" cxnId="{42E0F824-9D17-4206-A9C9-56E47BC247B2}">
      <dgm:prSet/>
      <dgm:spPr/>
      <dgm:t>
        <a:bodyPr/>
        <a:lstStyle/>
        <a:p>
          <a:endParaRPr lang="da-DK"/>
        </a:p>
      </dgm:t>
    </dgm:pt>
    <dgm:pt modelId="{DED60120-4592-4B6D-95BD-10E4A85803F8}">
      <dgm:prSet/>
      <dgm:spPr/>
      <dgm:t>
        <a:bodyPr/>
        <a:lstStyle/>
        <a:p>
          <a:r>
            <a:rPr lang="da-DK" dirty="0"/>
            <a:t>Tekst og film til præsentation på MED</a:t>
          </a:r>
        </a:p>
      </dgm:t>
    </dgm:pt>
    <dgm:pt modelId="{A61B7675-B991-41BB-AA87-47BCB8827DFA}" type="parTrans" cxnId="{E137C78F-019D-4DB3-B1B1-13D0D60762D2}">
      <dgm:prSet/>
      <dgm:spPr/>
      <dgm:t>
        <a:bodyPr/>
        <a:lstStyle/>
        <a:p>
          <a:endParaRPr lang="da-DK"/>
        </a:p>
      </dgm:t>
    </dgm:pt>
    <dgm:pt modelId="{0FB6D504-19FB-483F-9B35-C7AEDF3754F2}" type="sibTrans" cxnId="{E137C78F-019D-4DB3-B1B1-13D0D60762D2}">
      <dgm:prSet/>
      <dgm:spPr/>
      <dgm:t>
        <a:bodyPr/>
        <a:lstStyle/>
        <a:p>
          <a:endParaRPr lang="da-DK"/>
        </a:p>
      </dgm:t>
    </dgm:pt>
    <dgm:pt modelId="{1E0A1071-8EF3-4DD7-9C84-968FB07E0908}">
      <dgm:prSet/>
      <dgm:spPr/>
      <dgm:t>
        <a:bodyPr/>
        <a:lstStyle/>
        <a:p>
          <a:r>
            <a:rPr lang="da-DK" dirty="0"/>
            <a:t>Orientere bestyrelse, 6-7. september 2023</a:t>
          </a:r>
        </a:p>
      </dgm:t>
    </dgm:pt>
    <dgm:pt modelId="{7530E5CE-5B47-495E-982B-AC6DEB98D3F2}" type="parTrans" cxnId="{EE912988-2FCC-4018-BA73-A9E6999D241C}">
      <dgm:prSet/>
      <dgm:spPr/>
      <dgm:t>
        <a:bodyPr/>
        <a:lstStyle/>
        <a:p>
          <a:endParaRPr lang="da-DK"/>
        </a:p>
      </dgm:t>
    </dgm:pt>
    <dgm:pt modelId="{CB059194-C090-4415-A9EE-E14ADB312C3A}" type="sibTrans" cxnId="{EE912988-2FCC-4018-BA73-A9E6999D241C}">
      <dgm:prSet/>
      <dgm:spPr/>
      <dgm:t>
        <a:bodyPr/>
        <a:lstStyle/>
        <a:p>
          <a:endParaRPr lang="da-DK"/>
        </a:p>
      </dgm:t>
    </dgm:pt>
    <dgm:pt modelId="{0B1C9EE1-086D-4D44-9B6B-0B07CD695684}">
      <dgm:prSet/>
      <dgm:spPr/>
      <dgm:t>
        <a:bodyPr/>
        <a:lstStyle/>
        <a:p>
          <a:r>
            <a:rPr lang="da-DK" dirty="0"/>
            <a:t>Udrulning af plan, 2023/2024</a:t>
          </a:r>
        </a:p>
      </dgm:t>
    </dgm:pt>
    <dgm:pt modelId="{A6850C30-F84A-492A-A88F-8B0867F63723}" type="parTrans" cxnId="{2D685E1B-564D-4E1F-A5C8-A76F00F05148}">
      <dgm:prSet/>
      <dgm:spPr/>
      <dgm:t>
        <a:bodyPr/>
        <a:lstStyle/>
        <a:p>
          <a:endParaRPr lang="da-DK"/>
        </a:p>
      </dgm:t>
    </dgm:pt>
    <dgm:pt modelId="{E10A24E2-42F4-4FB6-973A-52C8A8403F4A}" type="sibTrans" cxnId="{2D685E1B-564D-4E1F-A5C8-A76F00F05148}">
      <dgm:prSet/>
      <dgm:spPr/>
      <dgm:t>
        <a:bodyPr/>
        <a:lstStyle/>
        <a:p>
          <a:endParaRPr lang="da-DK"/>
        </a:p>
      </dgm:t>
    </dgm:pt>
    <dgm:pt modelId="{92C99662-84A1-4858-82CB-22C5FE47FEEC}">
      <dgm:prSet/>
      <dgm:spPr/>
      <dgm:t>
        <a:bodyPr/>
        <a:lstStyle/>
        <a:p>
          <a:r>
            <a:rPr lang="da-DK"/>
            <a:t>Udarbejde </a:t>
          </a:r>
          <a:r>
            <a:rPr lang="da-DK" dirty="0"/>
            <a:t>materiale</a:t>
          </a:r>
        </a:p>
      </dgm:t>
    </dgm:pt>
    <dgm:pt modelId="{A13F34A9-304D-45FF-ADE4-C1DFA210F0F3}" type="parTrans" cxnId="{232C97CB-86DB-4020-A086-578B187791BE}">
      <dgm:prSet/>
      <dgm:spPr/>
      <dgm:t>
        <a:bodyPr/>
        <a:lstStyle/>
        <a:p>
          <a:endParaRPr lang="da-DK"/>
        </a:p>
      </dgm:t>
    </dgm:pt>
    <dgm:pt modelId="{1343C1F4-65FC-4A13-A961-CB693EEC4D66}" type="sibTrans" cxnId="{232C97CB-86DB-4020-A086-578B187791BE}">
      <dgm:prSet/>
      <dgm:spPr/>
      <dgm:t>
        <a:bodyPr/>
        <a:lstStyle/>
        <a:p>
          <a:endParaRPr lang="da-DK"/>
        </a:p>
      </dgm:t>
    </dgm:pt>
    <dgm:pt modelId="{443D0FE7-A39E-424F-8764-BF7F4DAAA1F8}" type="pres">
      <dgm:prSet presAssocID="{2A64E34E-4E89-4964-8B69-8B914DE27C5B}" presName="CompostProcess" presStyleCnt="0">
        <dgm:presLayoutVars>
          <dgm:dir/>
          <dgm:resizeHandles val="exact"/>
        </dgm:presLayoutVars>
      </dgm:prSet>
      <dgm:spPr/>
    </dgm:pt>
    <dgm:pt modelId="{F47244A4-F303-4318-B719-A21BEDFCC599}" type="pres">
      <dgm:prSet presAssocID="{2A64E34E-4E89-4964-8B69-8B914DE27C5B}" presName="arrow" presStyleLbl="bgShp" presStyleIdx="0" presStyleCnt="1"/>
      <dgm:spPr/>
    </dgm:pt>
    <dgm:pt modelId="{3A07F8EF-4E11-491A-AACC-13E985E3F84B}" type="pres">
      <dgm:prSet presAssocID="{2A64E34E-4E89-4964-8B69-8B914DE27C5B}" presName="linearProcess" presStyleCnt="0"/>
      <dgm:spPr/>
    </dgm:pt>
    <dgm:pt modelId="{3E36FD2A-3543-4590-83F3-9B63938F409D}" type="pres">
      <dgm:prSet presAssocID="{2F9CE3F4-163D-4C17-A221-BCE6EBAB5480}" presName="textNode" presStyleLbl="node1" presStyleIdx="0" presStyleCnt="6">
        <dgm:presLayoutVars>
          <dgm:bulletEnabled val="1"/>
        </dgm:presLayoutVars>
      </dgm:prSet>
      <dgm:spPr/>
    </dgm:pt>
    <dgm:pt modelId="{1293AE01-6F7E-4880-B015-86BD73840107}" type="pres">
      <dgm:prSet presAssocID="{34383DB9-7C10-4E2B-8B68-747DF2A6EC10}" presName="sibTrans" presStyleCnt="0"/>
      <dgm:spPr/>
    </dgm:pt>
    <dgm:pt modelId="{9C51FF84-8C94-4103-BAC7-9EEB07752659}" type="pres">
      <dgm:prSet presAssocID="{B05D8BF7-34C7-4BDB-984C-9999ACFCAE8F}" presName="textNode" presStyleLbl="node1" presStyleIdx="1" presStyleCnt="6">
        <dgm:presLayoutVars>
          <dgm:bulletEnabled val="1"/>
        </dgm:presLayoutVars>
      </dgm:prSet>
      <dgm:spPr/>
    </dgm:pt>
    <dgm:pt modelId="{047E83E3-3459-4B0D-941F-B7755822F34D}" type="pres">
      <dgm:prSet presAssocID="{1E71B458-BF0B-4CD8-BB2D-FB684D5CACDF}" presName="sibTrans" presStyleCnt="0"/>
      <dgm:spPr/>
    </dgm:pt>
    <dgm:pt modelId="{DA69F657-640D-4AA2-AE31-CE53C2E912FC}" type="pres">
      <dgm:prSet presAssocID="{5F077F8F-67DE-4CC2-913B-792B78D8261D}" presName="textNode" presStyleLbl="node1" presStyleIdx="2" presStyleCnt="6">
        <dgm:presLayoutVars>
          <dgm:bulletEnabled val="1"/>
        </dgm:presLayoutVars>
      </dgm:prSet>
      <dgm:spPr/>
    </dgm:pt>
    <dgm:pt modelId="{8670BFD2-A4C8-4373-B07B-319A4E01384E}" type="pres">
      <dgm:prSet presAssocID="{31C65DBB-126E-4676-B76E-DC991ACDBDA0}" presName="sibTrans" presStyleCnt="0"/>
      <dgm:spPr/>
    </dgm:pt>
    <dgm:pt modelId="{DE7D9348-8FAF-40B8-A4C0-635308C1036B}" type="pres">
      <dgm:prSet presAssocID="{92C99662-84A1-4858-82CB-22C5FE47FEEC}" presName="textNode" presStyleLbl="node1" presStyleIdx="3" presStyleCnt="6">
        <dgm:presLayoutVars>
          <dgm:bulletEnabled val="1"/>
        </dgm:presLayoutVars>
      </dgm:prSet>
      <dgm:spPr/>
    </dgm:pt>
    <dgm:pt modelId="{C09404FB-286B-4FEA-8C34-C2726D2F8942}" type="pres">
      <dgm:prSet presAssocID="{1343C1F4-65FC-4A13-A961-CB693EEC4D66}" presName="sibTrans" presStyleCnt="0"/>
      <dgm:spPr/>
    </dgm:pt>
    <dgm:pt modelId="{B3B8746F-DC3C-437C-85A8-30215D7E53FA}" type="pres">
      <dgm:prSet presAssocID="{1E0A1071-8EF3-4DD7-9C84-968FB07E0908}" presName="textNode" presStyleLbl="node1" presStyleIdx="4" presStyleCnt="6">
        <dgm:presLayoutVars>
          <dgm:bulletEnabled val="1"/>
        </dgm:presLayoutVars>
      </dgm:prSet>
      <dgm:spPr/>
    </dgm:pt>
    <dgm:pt modelId="{1640B8C8-7680-46F9-B44E-B5D8EF8114A6}" type="pres">
      <dgm:prSet presAssocID="{CB059194-C090-4415-A9EE-E14ADB312C3A}" presName="sibTrans" presStyleCnt="0"/>
      <dgm:spPr/>
    </dgm:pt>
    <dgm:pt modelId="{B032A137-9775-4C2B-8BD9-BA7ED02B1FF0}" type="pres">
      <dgm:prSet presAssocID="{0B1C9EE1-086D-4D44-9B6B-0B07CD695684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3450B216-D43E-4F4C-A926-8B266466B531}" type="presOf" srcId="{5F077F8F-67DE-4CC2-913B-792B78D8261D}" destId="{DA69F657-640D-4AA2-AE31-CE53C2E912FC}" srcOrd="0" destOrd="0" presId="urn:microsoft.com/office/officeart/2005/8/layout/hProcess9"/>
    <dgm:cxn modelId="{25CC5F19-B618-4413-9575-E3B804FB0B9C}" type="presOf" srcId="{8D8AA95D-7A11-432E-B39D-83B81F0C9EEC}" destId="{DE7D9348-8FAF-40B8-A4C0-635308C1036B}" srcOrd="0" destOrd="1" presId="urn:microsoft.com/office/officeart/2005/8/layout/hProcess9"/>
    <dgm:cxn modelId="{2D685E1B-564D-4E1F-A5C8-A76F00F05148}" srcId="{2A64E34E-4E89-4964-8B69-8B914DE27C5B}" destId="{0B1C9EE1-086D-4D44-9B6B-0B07CD695684}" srcOrd="5" destOrd="0" parTransId="{A6850C30-F84A-492A-A88F-8B0867F63723}" sibTransId="{E10A24E2-42F4-4FB6-973A-52C8A8403F4A}"/>
    <dgm:cxn modelId="{42E0F824-9D17-4206-A9C9-56E47BC247B2}" srcId="{92C99662-84A1-4858-82CB-22C5FE47FEEC}" destId="{8D8AA95D-7A11-432E-B39D-83B81F0C9EEC}" srcOrd="0" destOrd="0" parTransId="{B9588584-C473-4E35-8364-BDD113080A8F}" sibTransId="{33447D24-B49C-44A3-B1D9-D9E3BE8079A7}"/>
    <dgm:cxn modelId="{A6DC7D29-2DFB-4000-8F1E-E6A774A5B48E}" srcId="{2A64E34E-4E89-4964-8B69-8B914DE27C5B}" destId="{2F9CE3F4-163D-4C17-A221-BCE6EBAB5480}" srcOrd="0" destOrd="0" parTransId="{42AE7F6A-5BAA-48D7-B6DF-547453E13FB7}" sibTransId="{34383DB9-7C10-4E2B-8B68-747DF2A6EC10}"/>
    <dgm:cxn modelId="{BB939229-8319-4D75-A4B3-518314C0BE9F}" type="presOf" srcId="{2F9CE3F4-163D-4C17-A221-BCE6EBAB5480}" destId="{3E36FD2A-3543-4590-83F3-9B63938F409D}" srcOrd="0" destOrd="0" presId="urn:microsoft.com/office/officeart/2005/8/layout/hProcess9"/>
    <dgm:cxn modelId="{A83DC237-968F-4A53-A8D9-6CB25174F309}" srcId="{2A64E34E-4E89-4964-8B69-8B914DE27C5B}" destId="{B05D8BF7-34C7-4BDB-984C-9999ACFCAE8F}" srcOrd="1" destOrd="0" parTransId="{63E51949-6284-4271-BE8D-13506D320FC4}" sibTransId="{1E71B458-BF0B-4CD8-BB2D-FB684D5CACDF}"/>
    <dgm:cxn modelId="{34B02B3D-BA53-489A-89DC-92470D2272E4}" type="presOf" srcId="{92C99662-84A1-4858-82CB-22C5FE47FEEC}" destId="{DE7D9348-8FAF-40B8-A4C0-635308C1036B}" srcOrd="0" destOrd="0" presId="urn:microsoft.com/office/officeart/2005/8/layout/hProcess9"/>
    <dgm:cxn modelId="{7D9F5255-46C3-4FFB-94B2-BC84BDBE54E8}" type="presOf" srcId="{1E0A1071-8EF3-4DD7-9C84-968FB07E0908}" destId="{B3B8746F-DC3C-437C-85A8-30215D7E53FA}" srcOrd="0" destOrd="0" presId="urn:microsoft.com/office/officeart/2005/8/layout/hProcess9"/>
    <dgm:cxn modelId="{C2F3D379-2E4B-46F7-B562-7D0CEA80E19A}" type="presOf" srcId="{0B1C9EE1-086D-4D44-9B6B-0B07CD695684}" destId="{B032A137-9775-4C2B-8BD9-BA7ED02B1FF0}" srcOrd="0" destOrd="0" presId="urn:microsoft.com/office/officeart/2005/8/layout/hProcess9"/>
    <dgm:cxn modelId="{EE912988-2FCC-4018-BA73-A9E6999D241C}" srcId="{2A64E34E-4E89-4964-8B69-8B914DE27C5B}" destId="{1E0A1071-8EF3-4DD7-9C84-968FB07E0908}" srcOrd="4" destOrd="0" parTransId="{7530E5CE-5B47-495E-982B-AC6DEB98D3F2}" sibTransId="{CB059194-C090-4415-A9EE-E14ADB312C3A}"/>
    <dgm:cxn modelId="{E137C78F-019D-4DB3-B1B1-13D0D60762D2}" srcId="{92C99662-84A1-4858-82CB-22C5FE47FEEC}" destId="{DED60120-4592-4B6D-95BD-10E4A85803F8}" srcOrd="1" destOrd="0" parTransId="{A61B7675-B991-41BB-AA87-47BCB8827DFA}" sibTransId="{0FB6D504-19FB-483F-9B35-C7AEDF3754F2}"/>
    <dgm:cxn modelId="{EB9E06B0-11C8-4692-A9A2-C2DDEFD13F35}" type="presOf" srcId="{DED60120-4592-4B6D-95BD-10E4A85803F8}" destId="{DE7D9348-8FAF-40B8-A4C0-635308C1036B}" srcOrd="0" destOrd="2" presId="urn:microsoft.com/office/officeart/2005/8/layout/hProcess9"/>
    <dgm:cxn modelId="{D950E1C4-A1C6-4A4B-B843-54B3002785FB}" srcId="{2A64E34E-4E89-4964-8B69-8B914DE27C5B}" destId="{5F077F8F-67DE-4CC2-913B-792B78D8261D}" srcOrd="2" destOrd="0" parTransId="{2D736687-1DC7-4987-9E3B-F2356B7C8BA0}" sibTransId="{31C65DBB-126E-4676-B76E-DC991ACDBDA0}"/>
    <dgm:cxn modelId="{232C97CB-86DB-4020-A086-578B187791BE}" srcId="{2A64E34E-4E89-4964-8B69-8B914DE27C5B}" destId="{92C99662-84A1-4858-82CB-22C5FE47FEEC}" srcOrd="3" destOrd="0" parTransId="{A13F34A9-304D-45FF-ADE4-C1DFA210F0F3}" sibTransId="{1343C1F4-65FC-4A13-A961-CB693EEC4D66}"/>
    <dgm:cxn modelId="{B126D6EF-E867-45C7-B858-171A577DA52F}" type="presOf" srcId="{B05D8BF7-34C7-4BDB-984C-9999ACFCAE8F}" destId="{9C51FF84-8C94-4103-BAC7-9EEB07752659}" srcOrd="0" destOrd="0" presId="urn:microsoft.com/office/officeart/2005/8/layout/hProcess9"/>
    <dgm:cxn modelId="{13C346F2-D4A5-49A0-AA50-0E43C0C37CBB}" type="presOf" srcId="{2A64E34E-4E89-4964-8B69-8B914DE27C5B}" destId="{443D0FE7-A39E-424F-8764-BF7F4DAAA1F8}" srcOrd="0" destOrd="0" presId="urn:microsoft.com/office/officeart/2005/8/layout/hProcess9"/>
    <dgm:cxn modelId="{B5D2F85B-9DA7-44A8-9247-FE55AD552FFF}" type="presParOf" srcId="{443D0FE7-A39E-424F-8764-BF7F4DAAA1F8}" destId="{F47244A4-F303-4318-B719-A21BEDFCC599}" srcOrd="0" destOrd="0" presId="urn:microsoft.com/office/officeart/2005/8/layout/hProcess9"/>
    <dgm:cxn modelId="{0C7A5737-0C3B-4E5B-9BB1-E0DB9936F543}" type="presParOf" srcId="{443D0FE7-A39E-424F-8764-BF7F4DAAA1F8}" destId="{3A07F8EF-4E11-491A-AACC-13E985E3F84B}" srcOrd="1" destOrd="0" presId="urn:microsoft.com/office/officeart/2005/8/layout/hProcess9"/>
    <dgm:cxn modelId="{6E725CA5-887E-4037-99D5-46C19EE9CFE2}" type="presParOf" srcId="{3A07F8EF-4E11-491A-AACC-13E985E3F84B}" destId="{3E36FD2A-3543-4590-83F3-9B63938F409D}" srcOrd="0" destOrd="0" presId="urn:microsoft.com/office/officeart/2005/8/layout/hProcess9"/>
    <dgm:cxn modelId="{B574D4C4-D274-4970-862C-4A22D91A8971}" type="presParOf" srcId="{3A07F8EF-4E11-491A-AACC-13E985E3F84B}" destId="{1293AE01-6F7E-4880-B015-86BD73840107}" srcOrd="1" destOrd="0" presId="urn:microsoft.com/office/officeart/2005/8/layout/hProcess9"/>
    <dgm:cxn modelId="{FA01DBDD-A18B-4E7C-A8EE-2E1988104D43}" type="presParOf" srcId="{3A07F8EF-4E11-491A-AACC-13E985E3F84B}" destId="{9C51FF84-8C94-4103-BAC7-9EEB07752659}" srcOrd="2" destOrd="0" presId="urn:microsoft.com/office/officeart/2005/8/layout/hProcess9"/>
    <dgm:cxn modelId="{EEA7CBA8-4EC6-486E-A684-989DA11FC6D2}" type="presParOf" srcId="{3A07F8EF-4E11-491A-AACC-13E985E3F84B}" destId="{047E83E3-3459-4B0D-941F-B7755822F34D}" srcOrd="3" destOrd="0" presId="urn:microsoft.com/office/officeart/2005/8/layout/hProcess9"/>
    <dgm:cxn modelId="{577548FA-C8F0-46E2-974A-1393A51063D4}" type="presParOf" srcId="{3A07F8EF-4E11-491A-AACC-13E985E3F84B}" destId="{DA69F657-640D-4AA2-AE31-CE53C2E912FC}" srcOrd="4" destOrd="0" presId="urn:microsoft.com/office/officeart/2005/8/layout/hProcess9"/>
    <dgm:cxn modelId="{760D6033-1560-4EAC-BFFC-BADE2B0DF668}" type="presParOf" srcId="{3A07F8EF-4E11-491A-AACC-13E985E3F84B}" destId="{8670BFD2-A4C8-4373-B07B-319A4E01384E}" srcOrd="5" destOrd="0" presId="urn:microsoft.com/office/officeart/2005/8/layout/hProcess9"/>
    <dgm:cxn modelId="{9D05C265-1D1B-449F-AABA-200D475E05EA}" type="presParOf" srcId="{3A07F8EF-4E11-491A-AACC-13E985E3F84B}" destId="{DE7D9348-8FAF-40B8-A4C0-635308C1036B}" srcOrd="6" destOrd="0" presId="urn:microsoft.com/office/officeart/2005/8/layout/hProcess9"/>
    <dgm:cxn modelId="{93871973-6B2B-40FD-BBD3-6B2F265F0FF2}" type="presParOf" srcId="{3A07F8EF-4E11-491A-AACC-13E985E3F84B}" destId="{C09404FB-286B-4FEA-8C34-C2726D2F8942}" srcOrd="7" destOrd="0" presId="urn:microsoft.com/office/officeart/2005/8/layout/hProcess9"/>
    <dgm:cxn modelId="{E672B70E-18C6-4EA0-A0DE-C20B3BA571C0}" type="presParOf" srcId="{3A07F8EF-4E11-491A-AACC-13E985E3F84B}" destId="{B3B8746F-DC3C-437C-85A8-30215D7E53FA}" srcOrd="8" destOrd="0" presId="urn:microsoft.com/office/officeart/2005/8/layout/hProcess9"/>
    <dgm:cxn modelId="{C8731BAB-7C45-4241-B535-A83A7EEA273A}" type="presParOf" srcId="{3A07F8EF-4E11-491A-AACC-13E985E3F84B}" destId="{1640B8C8-7680-46F9-B44E-B5D8EF8114A6}" srcOrd="9" destOrd="0" presId="urn:microsoft.com/office/officeart/2005/8/layout/hProcess9"/>
    <dgm:cxn modelId="{9A2440CE-9E0F-4570-96A2-D46DAF8EB1AE}" type="presParOf" srcId="{3A07F8EF-4E11-491A-AACC-13E985E3F84B}" destId="{B032A137-9775-4C2B-8BD9-BA7ED02B1FF0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EA7917-DB40-4302-B4EF-FC49DB3F7600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da-DK"/>
        </a:p>
      </dgm:t>
    </dgm:pt>
    <dgm:pt modelId="{9CADB980-7DED-4AA7-84E2-5B0ABC94561A}">
      <dgm:prSet/>
      <dgm:spPr/>
      <dgm:t>
        <a:bodyPr/>
        <a:lstStyle/>
        <a:p>
          <a:r>
            <a:rPr lang="da-DK"/>
            <a:t>Projektplan</a:t>
          </a:r>
        </a:p>
      </dgm:t>
    </dgm:pt>
    <dgm:pt modelId="{08D9FA66-B4BE-43B3-9477-D473C434F47B}" type="parTrans" cxnId="{B4702D18-C475-4786-8487-8D828F4D70B0}">
      <dgm:prSet/>
      <dgm:spPr/>
      <dgm:t>
        <a:bodyPr/>
        <a:lstStyle/>
        <a:p>
          <a:endParaRPr lang="da-DK"/>
        </a:p>
      </dgm:t>
    </dgm:pt>
    <dgm:pt modelId="{EAF5E2CC-B649-440C-9EC3-9EE80A3180BF}" type="sibTrans" cxnId="{B4702D18-C475-4786-8487-8D828F4D70B0}">
      <dgm:prSet/>
      <dgm:spPr/>
      <dgm:t>
        <a:bodyPr/>
        <a:lstStyle/>
        <a:p>
          <a:endParaRPr lang="da-DK"/>
        </a:p>
      </dgm:t>
    </dgm:pt>
    <dgm:pt modelId="{6667B686-5CDB-4E06-9F9C-2C414DE59D0C}" type="pres">
      <dgm:prSet presAssocID="{90EA7917-DB40-4302-B4EF-FC49DB3F7600}" presName="Name0" presStyleCnt="0">
        <dgm:presLayoutVars>
          <dgm:dir/>
          <dgm:resizeHandles val="exact"/>
        </dgm:presLayoutVars>
      </dgm:prSet>
      <dgm:spPr/>
    </dgm:pt>
    <dgm:pt modelId="{C4648B48-8111-46AD-A551-62865CBB8948}" type="pres">
      <dgm:prSet presAssocID="{9CADB980-7DED-4AA7-84E2-5B0ABC94561A}" presName="node" presStyleLbl="node1" presStyleIdx="0" presStyleCnt="1">
        <dgm:presLayoutVars>
          <dgm:bulletEnabled val="1"/>
        </dgm:presLayoutVars>
      </dgm:prSet>
      <dgm:spPr/>
    </dgm:pt>
  </dgm:ptLst>
  <dgm:cxnLst>
    <dgm:cxn modelId="{B4702D18-C475-4786-8487-8D828F4D70B0}" srcId="{90EA7917-DB40-4302-B4EF-FC49DB3F7600}" destId="{9CADB980-7DED-4AA7-84E2-5B0ABC94561A}" srcOrd="0" destOrd="0" parTransId="{08D9FA66-B4BE-43B3-9477-D473C434F47B}" sibTransId="{EAF5E2CC-B649-440C-9EC3-9EE80A3180BF}"/>
    <dgm:cxn modelId="{B76C013D-0363-44E9-81C1-C5871BF63300}" type="presOf" srcId="{9CADB980-7DED-4AA7-84E2-5B0ABC94561A}" destId="{C4648B48-8111-46AD-A551-62865CBB8948}" srcOrd="0" destOrd="0" presId="urn:microsoft.com/office/officeart/2005/8/layout/process1"/>
    <dgm:cxn modelId="{B8FD37D6-2E41-4459-A752-B6F3CAD1F6FF}" type="presOf" srcId="{90EA7917-DB40-4302-B4EF-FC49DB3F7600}" destId="{6667B686-5CDB-4E06-9F9C-2C414DE59D0C}" srcOrd="0" destOrd="0" presId="urn:microsoft.com/office/officeart/2005/8/layout/process1"/>
    <dgm:cxn modelId="{90A33D5A-E45E-416C-BCEF-81725B35B275}" type="presParOf" srcId="{6667B686-5CDB-4E06-9F9C-2C414DE59D0C}" destId="{C4648B48-8111-46AD-A551-62865CBB8948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3BFA4-4D82-42F9-BC3A-8C63B075EBAE}">
      <dsp:nvSpPr>
        <dsp:cNvPr id="0" name=""/>
        <dsp:cNvSpPr/>
      </dsp:nvSpPr>
      <dsp:spPr>
        <a:xfrm>
          <a:off x="685799" y="0"/>
          <a:ext cx="7772400" cy="4464705"/>
        </a:xfrm>
        <a:prstGeom prst="rightArrow">
          <a:avLst/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BE384-5101-49C7-B985-6565BF682AC2}">
      <dsp:nvSpPr>
        <dsp:cNvPr id="0" name=""/>
        <dsp:cNvSpPr/>
      </dsp:nvSpPr>
      <dsp:spPr>
        <a:xfrm>
          <a:off x="1400174" y="1339411"/>
          <a:ext cx="6343650" cy="1785882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500" kern="1200" dirty="0"/>
            <a:t>Fastholdelsesindsats Hoved MED niveau 2023</a:t>
          </a:r>
        </a:p>
      </dsp:txBody>
      <dsp:txXfrm>
        <a:off x="1487354" y="1426591"/>
        <a:ext cx="6169290" cy="1611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1FF816-0E8F-47D0-A83C-3EA08A2D33EB}">
      <dsp:nvSpPr>
        <dsp:cNvPr id="0" name=""/>
        <dsp:cNvSpPr/>
      </dsp:nvSpPr>
      <dsp:spPr>
        <a:xfrm>
          <a:off x="0" y="0"/>
          <a:ext cx="8938260" cy="16265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kern="1200" dirty="0"/>
            <a:t>Mål: At få fastholdelse på alle Hoved MED udvalg </a:t>
          </a:r>
        </a:p>
      </dsp:txBody>
      <dsp:txXfrm>
        <a:off x="47641" y="47641"/>
        <a:ext cx="7183046" cy="1531304"/>
      </dsp:txXfrm>
    </dsp:sp>
    <dsp:sp modelId="{717BF126-F8AE-4F33-A390-148871E6B299}">
      <dsp:nvSpPr>
        <dsp:cNvPr id="0" name=""/>
        <dsp:cNvSpPr/>
      </dsp:nvSpPr>
      <dsp:spPr>
        <a:xfrm>
          <a:off x="788669" y="1897683"/>
          <a:ext cx="8938260" cy="1626586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kern="1200"/>
            <a:t>At ændre mindset omkring fastholdelse og viden om fastholdelse i alle led af organisationen</a:t>
          </a:r>
          <a:endParaRPr lang="da-DK" sz="3000" kern="1200" dirty="0"/>
        </a:p>
      </dsp:txBody>
      <dsp:txXfrm>
        <a:off x="836310" y="1945324"/>
        <a:ext cx="6997026" cy="1531304"/>
      </dsp:txXfrm>
    </dsp:sp>
    <dsp:sp modelId="{3DC8C8C9-CF4A-4612-A9DC-45F81893ACE6}">
      <dsp:nvSpPr>
        <dsp:cNvPr id="0" name=""/>
        <dsp:cNvSpPr/>
      </dsp:nvSpPr>
      <dsp:spPr>
        <a:xfrm>
          <a:off x="1577339" y="3795367"/>
          <a:ext cx="8938260" cy="1626586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kern="1200" dirty="0"/>
            <a:t>At skaffe flere ressourcer og bedre vilkår til FOAs medlemmer</a:t>
          </a:r>
        </a:p>
      </dsp:txBody>
      <dsp:txXfrm>
        <a:off x="1624980" y="3843008"/>
        <a:ext cx="6997026" cy="1531304"/>
      </dsp:txXfrm>
    </dsp:sp>
    <dsp:sp modelId="{994187F3-638F-46BA-B9D2-FA3261394CC5}">
      <dsp:nvSpPr>
        <dsp:cNvPr id="0" name=""/>
        <dsp:cNvSpPr/>
      </dsp:nvSpPr>
      <dsp:spPr>
        <a:xfrm>
          <a:off x="7880978" y="1233494"/>
          <a:ext cx="1057281" cy="105728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600" kern="1200"/>
        </a:p>
      </dsp:txBody>
      <dsp:txXfrm>
        <a:off x="8118866" y="1233494"/>
        <a:ext cx="581505" cy="795604"/>
      </dsp:txXfrm>
    </dsp:sp>
    <dsp:sp modelId="{096800B0-E7FB-48AB-BD62-1834372BC9C7}">
      <dsp:nvSpPr>
        <dsp:cNvPr id="0" name=""/>
        <dsp:cNvSpPr/>
      </dsp:nvSpPr>
      <dsp:spPr>
        <a:xfrm>
          <a:off x="8669648" y="3120334"/>
          <a:ext cx="1057281" cy="105728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600" kern="1200"/>
        </a:p>
      </dsp:txBody>
      <dsp:txXfrm>
        <a:off x="8907536" y="3120334"/>
        <a:ext cx="581505" cy="7956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EE80D7-BD8F-4DBC-8F6B-F86585E5BFD1}">
      <dsp:nvSpPr>
        <dsp:cNvPr id="0" name=""/>
        <dsp:cNvSpPr/>
      </dsp:nvSpPr>
      <dsp:spPr>
        <a:xfrm>
          <a:off x="0" y="39969"/>
          <a:ext cx="10515600" cy="503685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kern="1200"/>
            <a:t>Top (Hoved MED)</a:t>
          </a:r>
        </a:p>
      </dsp:txBody>
      <dsp:txXfrm>
        <a:off x="24588" y="64557"/>
        <a:ext cx="10466424" cy="454509"/>
      </dsp:txXfrm>
    </dsp:sp>
    <dsp:sp modelId="{BCA09775-AA60-4794-B7BB-9644EF0D2CCD}">
      <dsp:nvSpPr>
        <dsp:cNvPr id="0" name=""/>
        <dsp:cNvSpPr/>
      </dsp:nvSpPr>
      <dsp:spPr>
        <a:xfrm>
          <a:off x="0" y="543654"/>
          <a:ext cx="10515600" cy="1108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a-DK" sz="1600" kern="1200"/>
            <a:t>Sag på dagsordenen, sagsfremstilling med gode økonomiske argumentr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a-DK" sz="1600" kern="1200"/>
            <a:t>Strategi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a-DK" sz="1600" kern="1200" dirty="0"/>
            <a:t>Ressourcer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a-DK" sz="1600" kern="1200"/>
            <a:t>Sagsfremstilling</a:t>
          </a:r>
        </a:p>
      </dsp:txBody>
      <dsp:txXfrm>
        <a:off x="0" y="543654"/>
        <a:ext cx="10515600" cy="1108485"/>
      </dsp:txXfrm>
    </dsp:sp>
    <dsp:sp modelId="{9D4C134C-C215-422E-AF08-BE0FF5D67CC0}">
      <dsp:nvSpPr>
        <dsp:cNvPr id="0" name=""/>
        <dsp:cNvSpPr/>
      </dsp:nvSpPr>
      <dsp:spPr>
        <a:xfrm>
          <a:off x="0" y="1652139"/>
          <a:ext cx="10515600" cy="503685"/>
        </a:xfrm>
        <a:prstGeom prst="roundRect">
          <a:avLst/>
        </a:prstGeom>
        <a:solidFill>
          <a:schemeClr val="accent2">
            <a:shade val="80000"/>
            <a:hueOff val="-240708"/>
            <a:satOff val="5083"/>
            <a:lumOff val="135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kern="1200"/>
            <a:t>Arbejdsplads (AMR, TR, leder)</a:t>
          </a:r>
        </a:p>
      </dsp:txBody>
      <dsp:txXfrm>
        <a:off x="24588" y="1676727"/>
        <a:ext cx="10466424" cy="454509"/>
      </dsp:txXfrm>
    </dsp:sp>
    <dsp:sp modelId="{C329B1EF-DB78-44E4-B2D6-1CAB0370CDC4}">
      <dsp:nvSpPr>
        <dsp:cNvPr id="0" name=""/>
        <dsp:cNvSpPr/>
      </dsp:nvSpPr>
      <dsp:spPr>
        <a:xfrm>
          <a:off x="0" y="2155824"/>
          <a:ext cx="10515600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a-DK" sz="1600" kern="1200"/>
            <a:t>Samarbejde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a-DK" sz="1600" kern="1200"/>
            <a:t>Processer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a-DK" sz="1600" kern="1200"/>
            <a:t>Retningslinjer</a:t>
          </a:r>
        </a:p>
      </dsp:txBody>
      <dsp:txXfrm>
        <a:off x="0" y="2155824"/>
        <a:ext cx="10515600" cy="825930"/>
      </dsp:txXfrm>
    </dsp:sp>
    <dsp:sp modelId="{B1201730-3C7B-4B51-A6E4-982C838DCF8D}">
      <dsp:nvSpPr>
        <dsp:cNvPr id="0" name=""/>
        <dsp:cNvSpPr/>
      </dsp:nvSpPr>
      <dsp:spPr>
        <a:xfrm>
          <a:off x="0" y="2981754"/>
          <a:ext cx="10515600" cy="503685"/>
        </a:xfrm>
        <a:prstGeom prst="round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kern="1200"/>
            <a:t>Individuelt</a:t>
          </a:r>
        </a:p>
      </dsp:txBody>
      <dsp:txXfrm>
        <a:off x="24588" y="3006342"/>
        <a:ext cx="10466424" cy="454509"/>
      </dsp:txXfrm>
    </dsp:sp>
    <dsp:sp modelId="{7C464FA9-BA39-4D63-87C3-A2DA4E7CA7E0}">
      <dsp:nvSpPr>
        <dsp:cNvPr id="0" name=""/>
        <dsp:cNvSpPr/>
      </dsp:nvSpPr>
      <dsp:spPr>
        <a:xfrm>
          <a:off x="0" y="3485439"/>
          <a:ext cx="10515600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a-DK" sz="1600" kern="1200"/>
            <a:t>Viden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a-DK" sz="1600" kern="1200"/>
            <a:t>Vejledning/coaching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a-DK" sz="1600" kern="1200"/>
            <a:t>Personlige strategier</a:t>
          </a:r>
        </a:p>
      </dsp:txBody>
      <dsp:txXfrm>
        <a:off x="0" y="3485439"/>
        <a:ext cx="10515600" cy="825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D7DAD-919B-4F67-B51A-7B30C17EC065}">
      <dsp:nvSpPr>
        <dsp:cNvPr id="0" name=""/>
        <dsp:cNvSpPr/>
      </dsp:nvSpPr>
      <dsp:spPr>
        <a:xfrm>
          <a:off x="0" y="38484"/>
          <a:ext cx="105156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700" kern="1200"/>
            <a:t>Gode økonomiske og lovgivningsmæssige argumenter	</a:t>
          </a:r>
        </a:p>
      </dsp:txBody>
      <dsp:txXfrm>
        <a:off x="31613" y="70097"/>
        <a:ext cx="10452374" cy="584369"/>
      </dsp:txXfrm>
    </dsp:sp>
    <dsp:sp modelId="{9395BEC1-5EC8-4843-8049-438336EA3C91}">
      <dsp:nvSpPr>
        <dsp:cNvPr id="0" name=""/>
        <dsp:cNvSpPr/>
      </dsp:nvSpPr>
      <dsp:spPr>
        <a:xfrm>
          <a:off x="0" y="763839"/>
          <a:ext cx="105156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700" kern="1200"/>
            <a:t>Brudstykker af loven (Razija)</a:t>
          </a:r>
        </a:p>
      </dsp:txBody>
      <dsp:txXfrm>
        <a:off x="31613" y="795452"/>
        <a:ext cx="10452374" cy="584369"/>
      </dsp:txXfrm>
    </dsp:sp>
    <dsp:sp modelId="{1156A199-2C66-40C5-B7AC-B56225EFB581}">
      <dsp:nvSpPr>
        <dsp:cNvPr id="0" name=""/>
        <dsp:cNvSpPr/>
      </dsp:nvSpPr>
      <dsp:spPr>
        <a:xfrm>
          <a:off x="0" y="1489194"/>
          <a:ext cx="105156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700" kern="1200"/>
            <a:t>Data på fastholdelse og rekrutteringsudfordringer (Nina)</a:t>
          </a:r>
        </a:p>
      </dsp:txBody>
      <dsp:txXfrm>
        <a:off x="31613" y="1520807"/>
        <a:ext cx="10452374" cy="584369"/>
      </dsp:txXfrm>
    </dsp:sp>
    <dsp:sp modelId="{058CA86F-C95F-4107-A4EA-DF9D9F1AF64B}">
      <dsp:nvSpPr>
        <dsp:cNvPr id="0" name=""/>
        <dsp:cNvSpPr/>
      </dsp:nvSpPr>
      <dsp:spPr>
        <a:xfrm>
          <a:off x="0" y="2214549"/>
          <a:ext cx="105156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700" kern="1200"/>
            <a:t>Beskrivelse af udfordringen (Nina)</a:t>
          </a:r>
        </a:p>
      </dsp:txBody>
      <dsp:txXfrm>
        <a:off x="31613" y="2246162"/>
        <a:ext cx="10452374" cy="584369"/>
      </dsp:txXfrm>
    </dsp:sp>
    <dsp:sp modelId="{F1A21026-97F7-40B1-B9AE-842D949CD05E}">
      <dsp:nvSpPr>
        <dsp:cNvPr id="0" name=""/>
        <dsp:cNvSpPr/>
      </dsp:nvSpPr>
      <dsp:spPr>
        <a:xfrm>
          <a:off x="0" y="2939904"/>
          <a:ext cx="105156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700" kern="1200" dirty="0"/>
            <a:t>Tal på afskedigelser, antal, årsager, osv. (Nina)</a:t>
          </a:r>
        </a:p>
      </dsp:txBody>
      <dsp:txXfrm>
        <a:off x="31613" y="2971517"/>
        <a:ext cx="10452374" cy="584369"/>
      </dsp:txXfrm>
    </dsp:sp>
    <dsp:sp modelId="{F129670D-418E-4F25-81DE-2CEEE2C9872B}">
      <dsp:nvSpPr>
        <dsp:cNvPr id="0" name=""/>
        <dsp:cNvSpPr/>
      </dsp:nvSpPr>
      <dsp:spPr>
        <a:xfrm>
          <a:off x="0" y="3665259"/>
          <a:ext cx="105156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700" kern="1200" dirty="0"/>
            <a:t>Forslag til fastholdelsespolitik (Mette og Nina)</a:t>
          </a:r>
        </a:p>
      </dsp:txBody>
      <dsp:txXfrm>
        <a:off x="31613" y="3696872"/>
        <a:ext cx="10452374" cy="5843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244A4-F303-4318-B719-A21BEDFCC599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6FD2A-3543-4590-83F3-9B63938F409D}">
      <dsp:nvSpPr>
        <dsp:cNvPr id="0" name=""/>
        <dsp:cNvSpPr/>
      </dsp:nvSpPr>
      <dsp:spPr>
        <a:xfrm>
          <a:off x="2888" y="1305401"/>
          <a:ext cx="1681571" cy="17405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Opstart, april 2023</a:t>
          </a:r>
        </a:p>
      </dsp:txBody>
      <dsp:txXfrm>
        <a:off x="84976" y="1387489"/>
        <a:ext cx="1517395" cy="1576359"/>
      </dsp:txXfrm>
    </dsp:sp>
    <dsp:sp modelId="{9C51FF84-8C94-4103-BAC7-9EEB07752659}">
      <dsp:nvSpPr>
        <dsp:cNvPr id="0" name=""/>
        <dsp:cNvSpPr/>
      </dsp:nvSpPr>
      <dsp:spPr>
        <a:xfrm>
          <a:off x="1768538" y="1305401"/>
          <a:ext cx="1681571" cy="1740535"/>
        </a:xfrm>
        <a:prstGeom prst="round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/>
            <a:t>Projektplan med delmål og datoer</a:t>
          </a:r>
        </a:p>
      </dsp:txBody>
      <dsp:txXfrm>
        <a:off x="1850626" y="1387489"/>
        <a:ext cx="1517395" cy="1576359"/>
      </dsp:txXfrm>
    </dsp:sp>
    <dsp:sp modelId="{DA69F657-640D-4AA2-AE31-CE53C2E912FC}">
      <dsp:nvSpPr>
        <dsp:cNvPr id="0" name=""/>
        <dsp:cNvSpPr/>
      </dsp:nvSpPr>
      <dsp:spPr>
        <a:xfrm>
          <a:off x="3534188" y="1305401"/>
          <a:ext cx="1681571" cy="1740535"/>
        </a:xfrm>
        <a:prstGeom prst="round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Inddragelse af FTR</a:t>
          </a:r>
        </a:p>
      </dsp:txBody>
      <dsp:txXfrm>
        <a:off x="3616276" y="1387489"/>
        <a:ext cx="1517395" cy="1576359"/>
      </dsp:txXfrm>
    </dsp:sp>
    <dsp:sp modelId="{DE7D9348-8FAF-40B8-A4C0-635308C1036B}">
      <dsp:nvSpPr>
        <dsp:cNvPr id="0" name=""/>
        <dsp:cNvSpPr/>
      </dsp:nvSpPr>
      <dsp:spPr>
        <a:xfrm>
          <a:off x="5299839" y="1305401"/>
          <a:ext cx="1681571" cy="1740535"/>
        </a:xfrm>
        <a:prstGeom prst="round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/>
            <a:t>Udarbejde </a:t>
          </a:r>
          <a:r>
            <a:rPr lang="da-DK" sz="1600" kern="1200" dirty="0"/>
            <a:t>materiale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Sagsfremstilling der kan bruges af alle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Tekst og film til præsentation på MED</a:t>
          </a:r>
        </a:p>
      </dsp:txBody>
      <dsp:txXfrm>
        <a:off x="5381927" y="1387489"/>
        <a:ext cx="1517395" cy="1576359"/>
      </dsp:txXfrm>
    </dsp:sp>
    <dsp:sp modelId="{B3B8746F-DC3C-437C-85A8-30215D7E53FA}">
      <dsp:nvSpPr>
        <dsp:cNvPr id="0" name=""/>
        <dsp:cNvSpPr/>
      </dsp:nvSpPr>
      <dsp:spPr>
        <a:xfrm>
          <a:off x="7065489" y="1305401"/>
          <a:ext cx="1681571" cy="1740535"/>
        </a:xfrm>
        <a:prstGeom prst="round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Orientere bestyrelse, 6-7. september 2023</a:t>
          </a:r>
        </a:p>
      </dsp:txBody>
      <dsp:txXfrm>
        <a:off x="7147577" y="1387489"/>
        <a:ext cx="1517395" cy="1576359"/>
      </dsp:txXfrm>
    </dsp:sp>
    <dsp:sp modelId="{B032A137-9775-4C2B-8BD9-BA7ED02B1FF0}">
      <dsp:nvSpPr>
        <dsp:cNvPr id="0" name=""/>
        <dsp:cNvSpPr/>
      </dsp:nvSpPr>
      <dsp:spPr>
        <a:xfrm>
          <a:off x="8831140" y="1305401"/>
          <a:ext cx="1681571" cy="1740535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Udrulning af plan, 2023/2024</a:t>
          </a:r>
        </a:p>
      </dsp:txBody>
      <dsp:txXfrm>
        <a:off x="8913228" y="1387489"/>
        <a:ext cx="1517395" cy="15763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648B48-8111-46AD-A551-62865CBB8948}">
      <dsp:nvSpPr>
        <dsp:cNvPr id="0" name=""/>
        <dsp:cNvSpPr/>
      </dsp:nvSpPr>
      <dsp:spPr>
        <a:xfrm>
          <a:off x="5134" y="0"/>
          <a:ext cx="10505330" cy="13255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5700" kern="1200"/>
            <a:t>Projektplan</a:t>
          </a:r>
        </a:p>
      </dsp:txBody>
      <dsp:txXfrm>
        <a:off x="43958" y="38824"/>
        <a:ext cx="10427682" cy="1247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43A9A-0896-FB99-21A2-AC5F4B181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248363B-0470-A0DD-9A19-DDB243AB1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32F2AC1-0556-1BDD-5AD9-E32F86019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4F8C029-B34C-FF96-327B-A454B074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211AF8-9672-92BC-47F3-A53A09519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02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CB5D77-94EF-DC3C-4CC4-76DFED7DB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105C43E-746B-3944-74B1-A2E08072B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EB26598-42F1-C255-C93C-812122A31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362203C-D21A-81DD-BF1F-409A516FF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71F09F0-A21C-6107-BF4C-46B7AE4F0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590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9AFED3DC-FE1A-28A5-59EF-15699FC61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C803AAE-8603-7626-3E07-5DBED9466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0E7B43A-9A30-D7C3-9E9C-CE8953E28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AF721C-DB1D-5431-C7DC-9A1A9BB56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9767689-AAC8-8194-5E39-AF6AE146E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226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F25522-6B3E-DA72-A996-195ABD7C7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C88D63A-9BB0-97B1-61B8-C07BD7963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C5BB10A-1351-6B32-3C4E-D6B29779A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C4BD010-2F0C-4A2E-300A-62EDC8578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F7AFDA5-A533-743C-173A-383E23C60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898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3E9C94-C935-91FB-AB2D-5C72F9B18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8E979DA-1377-1FFE-2577-BF2A685BE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60A2698-535F-A09F-6DCC-D23476BB1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5459034-DA71-0F28-9452-1C2D1C1F8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DED711F-EAC9-D4BC-D2CE-CF665C005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3821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57CE81-9C31-12A6-EAD9-A6C32AC74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E3F7243-A1FF-4829-C9FC-8CE4C3519E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AD15995-84CA-EAE5-CF46-D178792F4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00B3C0B-98A7-B4D0-1C1E-58D6E7721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3D54A71-C485-ACE3-4E48-C7A336EC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7ED248E-0A92-8A1D-C0A0-C92A94DB3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820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BEECE9-182E-460E-8077-723F5BDCA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B6C22C2-FF0E-A9A9-6C20-BEFEEAF60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48DBEC4-CBF8-FA71-9AB1-CA362D1B6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53EFBF5-D6BC-06DA-B628-3A8ED57DF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9F42014-3358-1F72-00C2-21C6F7E15D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19DB226-6B0A-4E51-E8C9-E34EA5E4C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8E68B67-1553-C27E-E773-ED4B8E144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7346B9F-753B-BF47-3DC2-DAAB3C4FD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816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76E0FA-DB1E-D631-4845-34407B3EC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F0A101F-5A1D-669B-411D-E00870111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EC2E087-9072-C33D-CFC0-E16F47165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3EB7746-CDD3-8CFA-07D2-19B45D61F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512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4D39151-5A43-BEF4-25B0-865AF2EA4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35302DC-E85B-C6CB-004F-159020E4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CE0FF76-0404-E6CA-214D-43783F761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724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660185-D32D-E29D-1E66-EC99B8C6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4D7BCB7-5D0F-7B1E-29F7-076350C66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0E0C00C-DFFA-656C-2D00-607FD6FCE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648411F-68AE-3235-9F18-53266D8C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F3C0F1D-8787-6676-EA70-0DDD136B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84EE159-2B5C-B169-48C8-D7A79C5F6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975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0C125-6CB0-4C47-6635-48036409F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A8048FF9-14D2-D752-8426-F0A7342C0D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0EA2091-71E7-DC56-B6FD-86502EF8E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F696C6D-2887-AC39-7B19-9F48FE8FD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6B7DF37-270F-F52D-95DA-81F202F69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056DAAE-882B-3C91-4B5F-0E4BE3DF2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602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86708BC-35BB-825B-DD0D-3867EBF1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038FF40-E79C-070A-B86C-2948CEE3C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0299BBF-1156-D97D-08FE-836F33CEC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19204-3325-4903-B775-BBE2A1B944AA}" type="datetimeFigureOut">
              <a:rPr lang="da-DK" smtClean="0"/>
              <a:t>31-10-2023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C427809-5294-73D3-BDE4-56E7321AF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D016916-82EE-82B2-507D-9F5F41B01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A627C-8A4C-41FD-A753-278A9B078A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061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BCF379E-9522-25E8-C42D-EEA31A137F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1653211"/>
              </p:ext>
            </p:extLst>
          </p:nvPr>
        </p:nvGraphicFramePr>
        <p:xfrm>
          <a:off x="1524000" y="1122362"/>
          <a:ext cx="9144000" cy="4464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340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20006BD-6C8F-6030-097D-6E9D173AF9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240071"/>
              </p:ext>
            </p:extLst>
          </p:nvPr>
        </p:nvGraphicFramePr>
        <p:xfrm>
          <a:off x="838200" y="755009"/>
          <a:ext cx="10515600" cy="5421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116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450B9A5-365A-ABBB-227F-64E7D09550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2270137"/>
              </p:ext>
            </p:extLst>
          </p:nvPr>
        </p:nvGraphicFramePr>
        <p:xfrm>
          <a:off x="1381760" y="548640"/>
          <a:ext cx="9987280" cy="610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0095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5FB28A-6AD2-12D6-FDA1-A4F8DE2C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Hvordan kan vi arbejde med fastholdelse?</a:t>
            </a:r>
          </a:p>
        </p:txBody>
      </p:sp>
      <p:graphicFrame>
        <p:nvGraphicFramePr>
          <p:cNvPr id="5" name="Pladsholder til indhold 4">
            <a:extLst>
              <a:ext uri="{FF2B5EF4-FFF2-40B4-BE49-F238E27FC236}">
                <a16:creationId xmlns:a16="http://schemas.microsoft.com/office/drawing/2014/main" id="{6E3D6B90-4F55-6ECC-ECF3-0A294E4173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202314"/>
              </p:ext>
            </p:extLst>
          </p:nvPr>
        </p:nvGraphicFramePr>
        <p:xfrm>
          <a:off x="838200" y="180884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209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93BE0-C580-CE64-A545-DECBCD90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Hvad gør arbejdsgiver for fastholdelse og for at passe på FOAs medlemmer?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8E7B0C23-5418-5534-1A1F-7A42894DC6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1111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81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C915B7-613C-FFC2-93DD-AC4ACAF25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Plan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18D1F00B-5FDD-490F-D1A9-09D50E423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4213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4110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C2FB541-3295-E3B4-0494-F0574CAD6F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3630968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67453D1-8DD8-DC67-B9A2-31207A512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b="1" dirty="0"/>
              <a:t>Produkter: </a:t>
            </a:r>
          </a:p>
          <a:p>
            <a:pPr marL="0" indent="0">
              <a:buNone/>
            </a:pPr>
            <a:r>
              <a:rPr lang="da-DK" dirty="0"/>
              <a:t>Sagsfremstilling til MED, Vejledning til FTR, udkast til fastholdelsespolitik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/>
              <a:t>Tidsplan:</a:t>
            </a:r>
          </a:p>
          <a:p>
            <a:pPr marL="0" indent="0">
              <a:buNone/>
            </a:pPr>
            <a:r>
              <a:rPr lang="da-DK" dirty="0"/>
              <a:t>Uge 30-31: 	Mette og Nina udarbejder materiale</a:t>
            </a:r>
          </a:p>
          <a:p>
            <a:pPr marL="0" indent="0">
              <a:buNone/>
            </a:pPr>
            <a:r>
              <a:rPr lang="da-DK" dirty="0"/>
              <a:t>Uge 32: 	Razija forfiner materiale</a:t>
            </a:r>
          </a:p>
          <a:p>
            <a:pPr marL="0" indent="0">
              <a:buNone/>
            </a:pPr>
            <a:r>
              <a:rPr lang="da-DK" dirty="0"/>
              <a:t>Uge 33: 	Forbundet (Anette) kigger materiale igennem og forbedrer</a:t>
            </a:r>
          </a:p>
          <a:p>
            <a:pPr marL="0" indent="0">
              <a:buNone/>
            </a:pPr>
            <a:r>
              <a:rPr lang="da-DK" dirty="0"/>
              <a:t>Uge 34: 	Send til Hanne som sætter på FOA SOSU bestyrelsesmøde</a:t>
            </a:r>
          </a:p>
          <a:p>
            <a:pPr marL="0" indent="0">
              <a:buNone/>
            </a:pPr>
            <a:r>
              <a:rPr lang="da-DK" dirty="0"/>
              <a:t>6-7. sept. 2023: 	Materialet på bestyrelsesmøde</a:t>
            </a:r>
          </a:p>
          <a:p>
            <a:pPr marL="0" indent="0">
              <a:buNone/>
            </a:pPr>
            <a:r>
              <a:rPr lang="da-DK" dirty="0"/>
              <a:t>14. september:	Temadag for ledere, FTR, TR og AMR i salen  </a:t>
            </a:r>
          </a:p>
        </p:txBody>
      </p:sp>
    </p:spTree>
    <p:extLst>
      <p:ext uri="{BB962C8B-B14F-4D97-AF65-F5344CB8AC3E}">
        <p14:creationId xmlns:p14="http://schemas.microsoft.com/office/powerpoint/2010/main" val="3193184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294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Office-tema</vt:lpstr>
      <vt:lpstr>PowerPoint-præsentation</vt:lpstr>
      <vt:lpstr>PowerPoint-præsentation</vt:lpstr>
      <vt:lpstr>PowerPoint-præsentation</vt:lpstr>
      <vt:lpstr>Hvordan kan vi arbejde med fastholdelse?</vt:lpstr>
      <vt:lpstr>Hvad gør arbejdsgiver for fastholdelse og for at passe på FOAs medlemmer?</vt:lpstr>
      <vt:lpstr>Plan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Nina Schneidermann</dc:creator>
  <cp:lastModifiedBy>Anne Guldager</cp:lastModifiedBy>
  <cp:revision>4</cp:revision>
  <cp:lastPrinted>2023-06-20T07:59:30Z</cp:lastPrinted>
  <dcterms:created xsi:type="dcterms:W3CDTF">2023-04-28T06:52:29Z</dcterms:created>
  <dcterms:modified xsi:type="dcterms:W3CDTF">2023-10-31T09:17:31Z</dcterms:modified>
</cp:coreProperties>
</file>